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slideLayouts/slideLayout11.xml" ContentType="application/vnd.openxmlformats-officedocument.presentationml.slideLayout+xml"/>
  <Override PartName="/ppt/theme/theme19.xml" ContentType="application/vnd.openxmlformats-officedocument.theme+xml"/>
  <Override PartName="/ppt/slideLayouts/slideLayout12.xml" ContentType="application/vnd.openxmlformats-officedocument.presentationml.slideLayout+xml"/>
  <Override PartName="/ppt/theme/theme20.xml" ContentType="application/vnd.openxmlformats-officedocument.theme+xml"/>
  <Override PartName="/ppt/slideLayouts/slideLayout13.xml" ContentType="application/vnd.openxmlformats-officedocument.presentationml.slideLayout+xml"/>
  <Override PartName="/ppt/theme/theme21.xml" ContentType="application/vnd.openxmlformats-officedocument.theme+xml"/>
  <Override PartName="/ppt/slideLayouts/slideLayout14.xml" ContentType="application/vnd.openxmlformats-officedocument.presentationml.slideLayout+xml"/>
  <Override PartName="/ppt/theme/theme22.xml" ContentType="application/vnd.openxmlformats-officedocument.theme+xml"/>
  <Override PartName="/ppt/slideLayouts/slideLayout15.xml" ContentType="application/vnd.openxmlformats-officedocument.presentationml.slideLayout+xml"/>
  <Override PartName="/ppt/theme/theme23.xml" ContentType="application/vnd.openxmlformats-officedocument.theme+xml"/>
  <Override PartName="/ppt/slideLayouts/slideLayout16.xml" ContentType="application/vnd.openxmlformats-officedocument.presentationml.slideLayout+xml"/>
  <Override PartName="/ppt/theme/theme24.xml" ContentType="application/vnd.openxmlformats-officedocument.theme+xml"/>
  <Override PartName="/ppt/slideLayouts/slideLayout17.xml" ContentType="application/vnd.openxmlformats-officedocument.presentationml.slideLayout+xml"/>
  <Override PartName="/ppt/theme/theme25.xml" ContentType="application/vnd.openxmlformats-officedocument.theme+xml"/>
  <Override PartName="/ppt/slideLayouts/slideLayout18.xml" ContentType="application/vnd.openxmlformats-officedocument.presentationml.slideLayout+xml"/>
  <Override PartName="/ppt/theme/theme26.xml" ContentType="application/vnd.openxmlformats-officedocument.theme+xml"/>
  <Override PartName="/ppt/slideLayouts/slideLayout19.xml" ContentType="application/vnd.openxmlformats-officedocument.presentationml.slideLayout+xml"/>
  <Override PartName="/ppt/theme/theme27.xml" ContentType="application/vnd.openxmlformats-officedocument.theme+xml"/>
  <Override PartName="/ppt/slideLayouts/slideLayout20.xml" ContentType="application/vnd.openxmlformats-officedocument.presentationml.slideLayout+xml"/>
  <Override PartName="/ppt/theme/theme28.xml" ContentType="application/vnd.openxmlformats-officedocument.theme+xml"/>
  <Override PartName="/ppt/slideLayouts/slideLayout21.xml" ContentType="application/vnd.openxmlformats-officedocument.presentationml.slideLayout+xml"/>
  <Override PartName="/ppt/theme/theme29.xml" ContentType="application/vnd.openxmlformats-officedocument.theme+xml"/>
  <Override PartName="/ppt/slideLayouts/slideLayout22.xml" ContentType="application/vnd.openxmlformats-officedocument.presentationml.slideLayout+xml"/>
  <Override PartName="/ppt/theme/theme30.xml" ContentType="application/vnd.openxmlformats-officedocument.theme+xml"/>
  <Override PartName="/ppt/slideLayouts/slideLayout23.xml" ContentType="application/vnd.openxmlformats-officedocument.presentationml.slideLayout+xml"/>
  <Override PartName="/ppt/theme/theme31.xml" ContentType="application/vnd.openxmlformats-officedocument.theme+xml"/>
  <Override PartName="/ppt/slideLayouts/slideLayout24.xml" ContentType="application/vnd.openxmlformats-officedocument.presentationml.slideLayout+xml"/>
  <Override PartName="/ppt/theme/theme32.xml" ContentType="application/vnd.openxmlformats-officedocument.theme+xml"/>
  <Override PartName="/ppt/slideLayouts/slideLayout25.xml" ContentType="application/vnd.openxmlformats-officedocument.presentationml.slideLayout+xml"/>
  <Override PartName="/ppt/theme/theme33.xml" ContentType="application/vnd.openxmlformats-officedocument.theme+xml"/>
  <Override PartName="/ppt/slideLayouts/slideLayout26.xml" ContentType="application/vnd.openxmlformats-officedocument.presentationml.slideLayout+xml"/>
  <Override PartName="/ppt/theme/theme34.xml" ContentType="application/vnd.openxmlformats-officedocument.theme+xml"/>
  <Override PartName="/ppt/slideLayouts/slideLayout27.xml" ContentType="application/vnd.openxmlformats-officedocument.presentationml.slideLayout+xml"/>
  <Override PartName="/ppt/theme/theme35.xml" ContentType="application/vnd.openxmlformats-officedocument.theme+xml"/>
  <Override PartName="/ppt/slideLayouts/slideLayout28.xml" ContentType="application/vnd.openxmlformats-officedocument.presentationml.slideLayout+xml"/>
  <Override PartName="/ppt/theme/theme36.xml" ContentType="application/vnd.openxmlformats-officedocument.theme+xml"/>
  <Override PartName="/ppt/slideLayouts/slideLayout29.xml" ContentType="application/vnd.openxmlformats-officedocument.presentationml.slideLayout+xml"/>
  <Override PartName="/ppt/theme/theme37.xml" ContentType="application/vnd.openxmlformats-officedocument.theme+xml"/>
  <Override PartName="/ppt/slideLayouts/slideLayout30.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78" r:id="rId2"/>
    <p:sldMasterId id="2147483679" r:id="rId3"/>
    <p:sldMasterId id="2147483680" r:id="rId4"/>
    <p:sldMasterId id="2147483681" r:id="rId5"/>
    <p:sldMasterId id="2147483682" r:id="rId6"/>
    <p:sldMasterId id="2147483683" r:id="rId7"/>
    <p:sldMasterId id="2147483684" r:id="rId8"/>
    <p:sldMasterId id="2147483685" r:id="rId9"/>
    <p:sldMasterId id="2147483686" r:id="rId10"/>
    <p:sldMasterId id="2147483687" r:id="rId11"/>
    <p:sldMasterId id="2147483688" r:id="rId12"/>
    <p:sldMasterId id="2147483689" r:id="rId13"/>
    <p:sldMasterId id="2147483690" r:id="rId14"/>
    <p:sldMasterId id="2147483691" r:id="rId15"/>
    <p:sldMasterId id="2147483692" r:id="rId16"/>
    <p:sldMasterId id="2147483693" r:id="rId17"/>
    <p:sldMasterId id="2147483694" r:id="rId18"/>
    <p:sldMasterId id="2147483695" r:id="rId19"/>
    <p:sldMasterId id="2147483696" r:id="rId20"/>
    <p:sldMasterId id="2147483697" r:id="rId21"/>
    <p:sldMasterId id="2147483698" r:id="rId22"/>
    <p:sldMasterId id="2147483699" r:id="rId23"/>
    <p:sldMasterId id="2147483700" r:id="rId24"/>
    <p:sldMasterId id="2147483701" r:id="rId25"/>
    <p:sldMasterId id="2147483702" r:id="rId26"/>
    <p:sldMasterId id="2147483703" r:id="rId27"/>
    <p:sldMasterId id="2147483704" r:id="rId28"/>
    <p:sldMasterId id="2147483705" r:id="rId29"/>
    <p:sldMasterId id="2147483706" r:id="rId30"/>
    <p:sldMasterId id="2147483707" r:id="rId31"/>
    <p:sldMasterId id="2147483708" r:id="rId32"/>
    <p:sldMasterId id="2147483709" r:id="rId33"/>
    <p:sldMasterId id="2147483710" r:id="rId34"/>
    <p:sldMasterId id="2147483711" r:id="rId35"/>
    <p:sldMasterId id="2147483712" r:id="rId36"/>
    <p:sldMasterId id="2147483713" r:id="rId37"/>
    <p:sldMasterId id="2147483714" r:id="rId38"/>
  </p:sldMasterIdLst>
  <p:notesMasterIdLst>
    <p:notesMasterId r:id="rId102"/>
  </p:notesMasterIdLst>
  <p:sldIdLst>
    <p:sldId id="256" r:id="rId39"/>
    <p:sldId id="257" r:id="rId40"/>
    <p:sldId id="303" r:id="rId41"/>
    <p:sldId id="258" r:id="rId42"/>
    <p:sldId id="260" r:id="rId43"/>
    <p:sldId id="261" r:id="rId44"/>
    <p:sldId id="262" r:id="rId45"/>
    <p:sldId id="264" r:id="rId46"/>
    <p:sldId id="267" r:id="rId47"/>
    <p:sldId id="268" r:id="rId48"/>
    <p:sldId id="304" r:id="rId49"/>
    <p:sldId id="305" r:id="rId50"/>
    <p:sldId id="310" r:id="rId51"/>
    <p:sldId id="306" r:id="rId52"/>
    <p:sldId id="307" r:id="rId53"/>
    <p:sldId id="312" r:id="rId54"/>
    <p:sldId id="317" r:id="rId55"/>
    <p:sldId id="313" r:id="rId56"/>
    <p:sldId id="319" r:id="rId57"/>
    <p:sldId id="318" r:id="rId58"/>
    <p:sldId id="321" r:id="rId59"/>
    <p:sldId id="320" r:id="rId60"/>
    <p:sldId id="314" r:id="rId61"/>
    <p:sldId id="327" r:id="rId62"/>
    <p:sldId id="326" r:id="rId63"/>
    <p:sldId id="325" r:id="rId64"/>
    <p:sldId id="322" r:id="rId65"/>
    <p:sldId id="331" r:id="rId66"/>
    <p:sldId id="330" r:id="rId67"/>
    <p:sldId id="329" r:id="rId68"/>
    <p:sldId id="328" r:id="rId69"/>
    <p:sldId id="324" r:id="rId70"/>
    <p:sldId id="323" r:id="rId71"/>
    <p:sldId id="315" r:id="rId72"/>
    <p:sldId id="333" r:id="rId73"/>
    <p:sldId id="332" r:id="rId74"/>
    <p:sldId id="334" r:id="rId75"/>
    <p:sldId id="335" r:id="rId76"/>
    <p:sldId id="338" r:id="rId77"/>
    <p:sldId id="339" r:id="rId78"/>
    <p:sldId id="340" r:id="rId79"/>
    <p:sldId id="316" r:id="rId80"/>
    <p:sldId id="344" r:id="rId81"/>
    <p:sldId id="343" r:id="rId82"/>
    <p:sldId id="342" r:id="rId83"/>
    <p:sldId id="341" r:id="rId84"/>
    <p:sldId id="298" r:id="rId85"/>
    <p:sldId id="309" r:id="rId86"/>
    <p:sldId id="336" r:id="rId87"/>
    <p:sldId id="347" r:id="rId88"/>
    <p:sldId id="269" r:id="rId89"/>
    <p:sldId id="270" r:id="rId90"/>
    <p:sldId id="271" r:id="rId91"/>
    <p:sldId id="272" r:id="rId92"/>
    <p:sldId id="273" r:id="rId93"/>
    <p:sldId id="274" r:id="rId94"/>
    <p:sldId id="275" r:id="rId95"/>
    <p:sldId id="276" r:id="rId96"/>
    <p:sldId id="348" r:id="rId97"/>
    <p:sldId id="349" r:id="rId98"/>
    <p:sldId id="350" r:id="rId99"/>
    <p:sldId id="279" r:id="rId100"/>
    <p:sldId id="302" r:id="rId10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1434"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4.xml"/><Relationship Id="rId47" Type="http://schemas.openxmlformats.org/officeDocument/2006/relationships/slide" Target="slides/slide9.xml"/><Relationship Id="rId63" Type="http://schemas.openxmlformats.org/officeDocument/2006/relationships/slide" Target="slides/slide25.xml"/><Relationship Id="rId68" Type="http://schemas.openxmlformats.org/officeDocument/2006/relationships/slide" Target="slides/slide30.xml"/><Relationship Id="rId84" Type="http://schemas.openxmlformats.org/officeDocument/2006/relationships/slide" Target="slides/slide46.xml"/><Relationship Id="rId89" Type="http://schemas.openxmlformats.org/officeDocument/2006/relationships/slide" Target="slides/slide51.xml"/><Relationship Id="rId7" Type="http://schemas.openxmlformats.org/officeDocument/2006/relationships/slideMaster" Target="slideMasters/slideMaster7.xml"/><Relationship Id="rId71" Type="http://schemas.openxmlformats.org/officeDocument/2006/relationships/slide" Target="slides/slide33.xml"/><Relationship Id="rId92"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slide" Target="slides/slide15.xml"/><Relationship Id="rId58" Type="http://schemas.openxmlformats.org/officeDocument/2006/relationships/slide" Target="slides/slide20.xml"/><Relationship Id="rId66" Type="http://schemas.openxmlformats.org/officeDocument/2006/relationships/slide" Target="slides/slide28.xml"/><Relationship Id="rId74" Type="http://schemas.openxmlformats.org/officeDocument/2006/relationships/slide" Target="slides/slide36.xml"/><Relationship Id="rId79" Type="http://schemas.openxmlformats.org/officeDocument/2006/relationships/slide" Target="slides/slide41.xml"/><Relationship Id="rId87" Type="http://schemas.openxmlformats.org/officeDocument/2006/relationships/slide" Target="slides/slide49.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23.xml"/><Relationship Id="rId82" Type="http://schemas.openxmlformats.org/officeDocument/2006/relationships/slide" Target="slides/slide44.xml"/><Relationship Id="rId90" Type="http://schemas.openxmlformats.org/officeDocument/2006/relationships/slide" Target="slides/slide52.xml"/><Relationship Id="rId95" Type="http://schemas.openxmlformats.org/officeDocument/2006/relationships/slide" Target="slides/slide5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slide" Target="slides/slide26.xml"/><Relationship Id="rId69" Type="http://schemas.openxmlformats.org/officeDocument/2006/relationships/slide" Target="slides/slide31.xml"/><Relationship Id="rId77" Type="http://schemas.openxmlformats.org/officeDocument/2006/relationships/slide" Target="slides/slide39.xml"/><Relationship Id="rId100" Type="http://schemas.openxmlformats.org/officeDocument/2006/relationships/slide" Target="slides/slide62.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slide" Target="slides/slide34.xml"/><Relationship Id="rId80" Type="http://schemas.openxmlformats.org/officeDocument/2006/relationships/slide" Target="slides/slide42.xml"/><Relationship Id="rId85" Type="http://schemas.openxmlformats.org/officeDocument/2006/relationships/slide" Target="slides/slide47.xml"/><Relationship Id="rId93" Type="http://schemas.openxmlformats.org/officeDocument/2006/relationships/slide" Target="slides/slide55.xml"/><Relationship Id="rId98" Type="http://schemas.openxmlformats.org/officeDocument/2006/relationships/slide" Target="slides/slide6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slide" Target="slides/slide29.xml"/><Relationship Id="rId103"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slide" Target="slides/slide32.xml"/><Relationship Id="rId75" Type="http://schemas.openxmlformats.org/officeDocument/2006/relationships/slide" Target="slides/slide37.xml"/><Relationship Id="rId83" Type="http://schemas.openxmlformats.org/officeDocument/2006/relationships/slide" Target="slides/slide45.xml"/><Relationship Id="rId88" Type="http://schemas.openxmlformats.org/officeDocument/2006/relationships/slide" Target="slides/slide50.xml"/><Relationship Id="rId91" Type="http://schemas.openxmlformats.org/officeDocument/2006/relationships/slide" Target="slides/slide53.xml"/><Relationship Id="rId96"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57" Type="http://schemas.openxmlformats.org/officeDocument/2006/relationships/slide" Target="slides/slide19.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slide" Target="slides/slide35.xml"/><Relationship Id="rId78" Type="http://schemas.openxmlformats.org/officeDocument/2006/relationships/slide" Target="slides/slide40.xml"/><Relationship Id="rId81" Type="http://schemas.openxmlformats.org/officeDocument/2006/relationships/slide" Target="slides/slide43.xml"/><Relationship Id="rId86" Type="http://schemas.openxmlformats.org/officeDocument/2006/relationships/slide" Target="slides/slide48.xml"/><Relationship Id="rId94" Type="http://schemas.openxmlformats.org/officeDocument/2006/relationships/slide" Target="slides/slide56.xml"/><Relationship Id="rId99" Type="http://schemas.openxmlformats.org/officeDocument/2006/relationships/slide" Target="slides/slide61.xml"/><Relationship Id="rId101" Type="http://schemas.openxmlformats.org/officeDocument/2006/relationships/slide" Target="slides/slide6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xml"/><Relationship Id="rId34" Type="http://schemas.openxmlformats.org/officeDocument/2006/relationships/slideMaster" Target="slideMasters/slideMaster34.xml"/><Relationship Id="rId50" Type="http://schemas.openxmlformats.org/officeDocument/2006/relationships/slide" Target="slides/slide12.xml"/><Relationship Id="rId55" Type="http://schemas.openxmlformats.org/officeDocument/2006/relationships/slide" Target="slides/slide17.xml"/><Relationship Id="rId76" Type="http://schemas.openxmlformats.org/officeDocument/2006/relationships/slide" Target="slides/slide38.xml"/><Relationship Id="rId97" Type="http://schemas.openxmlformats.org/officeDocument/2006/relationships/slide" Target="slides/slide59.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a:t>
            </a:fld>
            <a:endParaRPr/>
          </a:p>
        </p:txBody>
      </p:sp>
    </p:spTree>
    <p:extLst>
      <p:ext uri="{BB962C8B-B14F-4D97-AF65-F5344CB8AC3E}">
        <p14:creationId xmlns:p14="http://schemas.microsoft.com/office/powerpoint/2010/main" val="8161789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2" name="Google Shape;73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4" name="Google Shape;744;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2130429"/>
            <a:ext cx="7772400" cy="1470000"/>
          </a:xfrm>
          <a:prstGeom prst="rect">
            <a:avLst/>
          </a:prstGeom>
          <a:noFill/>
          <a:ln>
            <a:noFill/>
          </a:ln>
        </p:spPr>
        <p:txBody>
          <a:bodyPr spcFirstLastPara="1" wrap="square" lIns="91025" tIns="45500" rIns="91025" bIns="45500" anchor="ctr" anchorCtr="0"/>
          <a:lstStyle>
            <a:lvl1pPr lvl="0" algn="ctr" rtl="0">
              <a:spcBef>
                <a:spcPts val="0"/>
              </a:spcBef>
              <a:spcAft>
                <a:spcPts val="0"/>
              </a:spcAft>
              <a:buSzPts val="1400"/>
              <a:buNone/>
              <a:defRPr>
                <a:solidFill>
                  <a:srgbClr val="C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371600" y="3886202"/>
            <a:ext cx="6400800" cy="1752600"/>
          </a:xfrm>
          <a:prstGeom prst="rect">
            <a:avLst/>
          </a:prstGeom>
          <a:noFill/>
          <a:ln>
            <a:noFill/>
          </a:ln>
        </p:spPr>
        <p:txBody>
          <a:bodyPr spcFirstLastPara="1" wrap="square" lIns="91025" tIns="45500" rIns="91025" bIns="45500" anchor="t" anchorCtr="0"/>
          <a:lstStyle>
            <a:lvl1pPr lvl="0" algn="ctr" rtl="0">
              <a:spcBef>
                <a:spcPts val="560"/>
              </a:spcBef>
              <a:spcAft>
                <a:spcPts val="0"/>
              </a:spcAft>
              <a:buClr>
                <a:schemeClr val="dk1"/>
              </a:buClr>
              <a:buSzPts val="2800"/>
              <a:buFont typeface="Calibri"/>
              <a:buNone/>
              <a:defRPr/>
            </a:lvl1pPr>
            <a:lvl2pPr lvl="1" algn="ctr" rtl="0">
              <a:spcBef>
                <a:spcPts val="560"/>
              </a:spcBef>
              <a:spcAft>
                <a:spcPts val="0"/>
              </a:spcAft>
              <a:buClr>
                <a:schemeClr val="dk1"/>
              </a:buClr>
              <a:buSzPts val="2800"/>
              <a:buFont typeface="Calibri"/>
              <a:buNone/>
              <a:defRPr/>
            </a:lvl2pPr>
            <a:lvl3pPr lvl="2" algn="ctr" rtl="0">
              <a:spcBef>
                <a:spcPts val="560"/>
              </a:spcBef>
              <a:spcAft>
                <a:spcPts val="0"/>
              </a:spcAft>
              <a:buClr>
                <a:schemeClr val="dk1"/>
              </a:buClr>
              <a:buSzPts val="2800"/>
              <a:buFont typeface="Calibri"/>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Arial"/>
              <a:buNone/>
              <a:defRPr/>
            </a:lvl6pPr>
            <a:lvl7pPr lvl="6" algn="ctr" rtl="0">
              <a:spcBef>
                <a:spcPts val="400"/>
              </a:spcBef>
              <a:spcAft>
                <a:spcPts val="0"/>
              </a:spcAft>
              <a:buClr>
                <a:schemeClr val="dk1"/>
              </a:buClr>
              <a:buSzPts val="2000"/>
              <a:buFont typeface="Arial"/>
              <a:buNone/>
              <a:defRPr/>
            </a:lvl7pPr>
            <a:lvl8pPr lvl="7" algn="ctr" rtl="0">
              <a:spcBef>
                <a:spcPts val="400"/>
              </a:spcBef>
              <a:spcAft>
                <a:spcPts val="0"/>
              </a:spcAft>
              <a:buClr>
                <a:schemeClr val="dk1"/>
              </a:buClr>
              <a:buSzPts val="2000"/>
              <a:buFont typeface="Arial"/>
              <a:buNone/>
              <a:defRPr/>
            </a:lvl8pPr>
            <a:lvl9pPr lvl="8" algn="ctr" rtl="0">
              <a:spcBef>
                <a:spcPts val="400"/>
              </a:spcBef>
              <a:spcAft>
                <a:spcPts val="0"/>
              </a:spcAft>
              <a:buClr>
                <a:schemeClr val="dk1"/>
              </a:buClr>
              <a:buSzPts val="2000"/>
              <a:buFont typeface="Arial"/>
              <a:buNone/>
              <a:defRPr/>
            </a:lvl9pPr>
          </a:lstStyle>
          <a:p>
            <a:endParaRPr/>
          </a:p>
        </p:txBody>
      </p:sp>
      <p:sp>
        <p:nvSpPr>
          <p:cNvPr id="20" name="Google Shape;20;p2"/>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3124200" y="5516562"/>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6588125" y="5732462"/>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aşlık Slaydı" type="title">
  <p:cSld name="Başlık Slaydı">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685800" y="2130428"/>
            <a:ext cx="7772400" cy="1470000"/>
          </a:xfrm>
          <a:prstGeom prst="rect">
            <a:avLst/>
          </a:prstGeom>
          <a:noFill/>
          <a:ln>
            <a:noFill/>
          </a:ln>
        </p:spPr>
        <p:txBody>
          <a:bodyPr spcFirstLastPara="1" wrap="square" lIns="91250" tIns="45625" rIns="91250" bIns="456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9" name="Google Shape;89;p13"/>
          <p:cNvSpPr txBox="1">
            <a:spLocks noGrp="1"/>
          </p:cNvSpPr>
          <p:nvPr>
            <p:ph type="subTitle" idx="1"/>
          </p:nvPr>
        </p:nvSpPr>
        <p:spPr>
          <a:xfrm>
            <a:off x="1371600" y="3886202"/>
            <a:ext cx="6400800" cy="1752600"/>
          </a:xfrm>
          <a:prstGeom prst="rect">
            <a:avLst/>
          </a:prstGeom>
          <a:noFill/>
          <a:ln>
            <a:noFill/>
          </a:ln>
        </p:spPr>
        <p:txBody>
          <a:bodyPr spcFirstLastPara="1" wrap="square" lIns="91250" tIns="45625" rIns="91250" bIns="45625" anchor="t" anchorCtr="0"/>
          <a:lstStyle>
            <a:lvl1pPr lvl="0" algn="ctr" rtl="0">
              <a:spcBef>
                <a:spcPts val="440"/>
              </a:spcBef>
              <a:spcAft>
                <a:spcPts val="0"/>
              </a:spcAft>
              <a:buClr>
                <a:schemeClr val="dk1"/>
              </a:buClr>
              <a:buSzPts val="2200"/>
              <a:buFont typeface="Calibri"/>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Arial"/>
              <a:buNone/>
              <a:defRPr/>
            </a:lvl6pPr>
            <a:lvl7pPr lvl="6" algn="ctr" rtl="0">
              <a:spcBef>
                <a:spcPts val="400"/>
              </a:spcBef>
              <a:spcAft>
                <a:spcPts val="0"/>
              </a:spcAft>
              <a:buClr>
                <a:schemeClr val="dk1"/>
              </a:buClr>
              <a:buSzPts val="2000"/>
              <a:buFont typeface="Arial"/>
              <a:buNone/>
              <a:defRPr/>
            </a:lvl7pPr>
            <a:lvl8pPr lvl="7" algn="ctr" rtl="0">
              <a:spcBef>
                <a:spcPts val="400"/>
              </a:spcBef>
              <a:spcAft>
                <a:spcPts val="0"/>
              </a:spcAft>
              <a:buClr>
                <a:schemeClr val="dk1"/>
              </a:buClr>
              <a:buSzPts val="2000"/>
              <a:buFont typeface="Arial"/>
              <a:buNone/>
              <a:defRPr/>
            </a:lvl8pPr>
            <a:lvl9pPr lvl="8" algn="ctr" rtl="0">
              <a:spcBef>
                <a:spcPts val="400"/>
              </a:spcBef>
              <a:spcAft>
                <a:spcPts val="0"/>
              </a:spcAft>
              <a:buClr>
                <a:schemeClr val="dk1"/>
              </a:buClr>
              <a:buSzPts val="2000"/>
              <a:buFont typeface="Arial"/>
              <a:buNone/>
              <a:defRPr/>
            </a:lvl9pPr>
          </a:lstStyle>
          <a:p>
            <a:endParaRPr/>
          </a:p>
        </p:txBody>
      </p:sp>
      <p:sp>
        <p:nvSpPr>
          <p:cNvPr id="90" name="Google Shape;90;p13"/>
          <p:cNvSpPr txBox="1">
            <a:spLocks noGrp="1"/>
          </p:cNvSpPr>
          <p:nvPr>
            <p:ph type="dt" idx="10"/>
          </p:nvPr>
        </p:nvSpPr>
        <p:spPr>
          <a:xfrm>
            <a:off x="457200" y="6245225"/>
            <a:ext cx="2133600" cy="476400"/>
          </a:xfrm>
          <a:prstGeom prst="rect">
            <a:avLst/>
          </a:prstGeom>
          <a:noFill/>
          <a:ln>
            <a:noFill/>
          </a:ln>
        </p:spPr>
        <p:txBody>
          <a:bodyPr spcFirstLastPara="1" wrap="square" lIns="91250" tIns="45625" rIns="91250" bIns="456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3124200" y="5516562"/>
            <a:ext cx="2895600" cy="476400"/>
          </a:xfrm>
          <a:prstGeom prst="rect">
            <a:avLst/>
          </a:prstGeom>
          <a:noFill/>
          <a:ln>
            <a:noFill/>
          </a:ln>
        </p:spPr>
        <p:txBody>
          <a:bodyPr spcFirstLastPara="1" wrap="square" lIns="91250" tIns="45625" rIns="91250" bIns="456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6588125" y="5732462"/>
            <a:ext cx="2133600" cy="476400"/>
          </a:xfrm>
          <a:prstGeom prst="rect">
            <a:avLst/>
          </a:prstGeom>
          <a:noFill/>
          <a:ln>
            <a:noFill/>
          </a:ln>
        </p:spPr>
        <p:txBody>
          <a:bodyPr spcFirstLastPara="1" wrap="square" lIns="91250" tIns="45625" rIns="91250" bIns="4562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ölüm Üstbilgisi" type="secHead">
  <p:cSld name="SECTION_HEADER">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722313" y="4406946"/>
            <a:ext cx="7772400" cy="1362000"/>
          </a:xfrm>
          <a:prstGeom prst="rect">
            <a:avLst/>
          </a:prstGeom>
          <a:noFill/>
          <a:ln>
            <a:noFill/>
          </a:ln>
        </p:spPr>
        <p:txBody>
          <a:bodyPr spcFirstLastPara="1" wrap="square" lIns="91025" tIns="45500" rIns="91025" bIns="455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7" name="Google Shape;207;p29"/>
          <p:cNvSpPr txBox="1">
            <a:spLocks noGrp="1"/>
          </p:cNvSpPr>
          <p:nvPr>
            <p:ph type="body" idx="1"/>
          </p:nvPr>
        </p:nvSpPr>
        <p:spPr>
          <a:xfrm>
            <a:off x="722313" y="2906718"/>
            <a:ext cx="7772400" cy="1500300"/>
          </a:xfrm>
          <a:prstGeom prst="rect">
            <a:avLst/>
          </a:prstGeom>
          <a:noFill/>
          <a:ln>
            <a:noFill/>
          </a:ln>
        </p:spPr>
        <p:txBody>
          <a:bodyPr spcFirstLastPara="1" wrap="square" lIns="91025" tIns="45500" rIns="91025" bIns="45500" anchor="b" anchorCtr="0"/>
          <a:lstStyle>
            <a:lvl1pPr marL="457200" lvl="0" indent="-228600" algn="l" rtl="0">
              <a:spcBef>
                <a:spcPts val="400"/>
              </a:spcBef>
              <a:spcAft>
                <a:spcPts val="0"/>
              </a:spcAft>
              <a:buClr>
                <a:schemeClr val="dk1"/>
              </a:buClr>
              <a:buSzPts val="2000"/>
              <a:buFont typeface="Calibri"/>
              <a:buNone/>
              <a:defRPr sz="2000"/>
            </a:lvl1pPr>
            <a:lvl2pPr marL="914400" lvl="1" indent="-228600" algn="l" rtl="0">
              <a:spcBef>
                <a:spcPts val="360"/>
              </a:spcBef>
              <a:spcAft>
                <a:spcPts val="0"/>
              </a:spcAft>
              <a:buClr>
                <a:schemeClr val="dk1"/>
              </a:buClr>
              <a:buSzPts val="1800"/>
              <a:buFont typeface="Calibri"/>
              <a:buNone/>
              <a:defRPr sz="1800"/>
            </a:lvl2pPr>
            <a:lvl3pPr marL="1371600" lvl="2" indent="-228600" algn="l" rtl="0">
              <a:spcBef>
                <a:spcPts val="320"/>
              </a:spcBef>
              <a:spcAft>
                <a:spcPts val="0"/>
              </a:spcAft>
              <a:buClr>
                <a:schemeClr val="dk1"/>
              </a:buClr>
              <a:buSzPts val="1600"/>
              <a:buFont typeface="Calibri"/>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
        <p:nvSpPr>
          <p:cNvPr id="208" name="Google Shape;208;p29"/>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9" name="Google Shape;209;p29"/>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0" name="Google Shape;210;p29"/>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arşılaştırma" type="twoTxTwoObj">
  <p:cSld name="TWO_OBJECTS_WITH_TEXT">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9" name="Google Shape;219;p31"/>
          <p:cNvSpPr txBox="1">
            <a:spLocks noGrp="1"/>
          </p:cNvSpPr>
          <p:nvPr>
            <p:ph type="body" idx="1"/>
          </p:nvPr>
        </p:nvSpPr>
        <p:spPr>
          <a:xfrm>
            <a:off x="457200" y="1535114"/>
            <a:ext cx="4040100" cy="639900"/>
          </a:xfrm>
          <a:prstGeom prst="rect">
            <a:avLst/>
          </a:prstGeom>
          <a:noFill/>
          <a:ln>
            <a:noFill/>
          </a:ln>
        </p:spPr>
        <p:txBody>
          <a:bodyPr spcFirstLastPara="1" wrap="square" lIns="91025" tIns="45500" rIns="91025" bIns="45500" anchor="b" anchorCtr="0"/>
          <a:lstStyle>
            <a:lvl1pPr marL="457200" lvl="0" indent="-228600" algn="l" rtl="0">
              <a:spcBef>
                <a:spcPts val="480"/>
              </a:spcBef>
              <a:spcAft>
                <a:spcPts val="0"/>
              </a:spcAft>
              <a:buClr>
                <a:schemeClr val="dk1"/>
              </a:buClr>
              <a:buSzPts val="2400"/>
              <a:buFont typeface="Calibri"/>
              <a:buNone/>
              <a:defRPr sz="2400" b="1"/>
            </a:lvl1pPr>
            <a:lvl2pPr marL="914400" lvl="1" indent="-228600" algn="l" rtl="0">
              <a:spcBef>
                <a:spcPts val="400"/>
              </a:spcBef>
              <a:spcAft>
                <a:spcPts val="0"/>
              </a:spcAft>
              <a:buClr>
                <a:schemeClr val="dk1"/>
              </a:buClr>
              <a:buSzPts val="2000"/>
              <a:buFont typeface="Calibri"/>
              <a:buNone/>
              <a:defRPr sz="2000" b="1"/>
            </a:lvl2pPr>
            <a:lvl3pPr marL="1371600" lvl="2" indent="-228600" algn="l" rtl="0">
              <a:spcBef>
                <a:spcPts val="360"/>
              </a:spcBef>
              <a:spcAft>
                <a:spcPts val="0"/>
              </a:spcAft>
              <a:buClr>
                <a:schemeClr val="dk1"/>
              </a:buClr>
              <a:buSzPts val="1800"/>
              <a:buFont typeface="Calibri"/>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220" name="Google Shape;220;p31"/>
          <p:cNvSpPr txBox="1">
            <a:spLocks noGrp="1"/>
          </p:cNvSpPr>
          <p:nvPr>
            <p:ph type="body" idx="2"/>
          </p:nvPr>
        </p:nvSpPr>
        <p:spPr>
          <a:xfrm>
            <a:off x="457200" y="2174875"/>
            <a:ext cx="4040100" cy="3951300"/>
          </a:xfrm>
          <a:prstGeom prst="rect">
            <a:avLst/>
          </a:prstGeom>
          <a:noFill/>
          <a:ln>
            <a:noFill/>
          </a:ln>
        </p:spPr>
        <p:txBody>
          <a:bodyPr spcFirstLastPara="1" wrap="square" lIns="91025" tIns="45500" rIns="91025" bIns="45500" anchor="t" anchorCtr="0"/>
          <a:lstStyle>
            <a:lvl1pPr marL="457200" lvl="0" indent="-381000" algn="l" rtl="0">
              <a:spcBef>
                <a:spcPts val="480"/>
              </a:spcBef>
              <a:spcAft>
                <a:spcPts val="0"/>
              </a:spcAft>
              <a:buClr>
                <a:schemeClr val="dk1"/>
              </a:buClr>
              <a:buSzPts val="2400"/>
              <a:buFont typeface="Calibri"/>
              <a:buChar char="•"/>
              <a:defRPr sz="2400"/>
            </a:lvl1pPr>
            <a:lvl2pPr marL="914400" lvl="1" indent="-355600" algn="l" rtl="0">
              <a:spcBef>
                <a:spcPts val="400"/>
              </a:spcBef>
              <a:spcAft>
                <a:spcPts val="0"/>
              </a:spcAft>
              <a:buClr>
                <a:schemeClr val="dk1"/>
              </a:buClr>
              <a:buSzPts val="2000"/>
              <a:buFont typeface="Calibri"/>
              <a:buChar char="–"/>
              <a:defRPr sz="2000"/>
            </a:lvl2pPr>
            <a:lvl3pPr marL="1371600" lvl="2" indent="-342900" algn="l" rtl="0">
              <a:spcBef>
                <a:spcPts val="360"/>
              </a:spcBef>
              <a:spcAft>
                <a:spcPts val="0"/>
              </a:spcAft>
              <a:buClr>
                <a:schemeClr val="dk1"/>
              </a:buClr>
              <a:buSzPts val="1800"/>
              <a:buFont typeface="Calibri"/>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221" name="Google Shape;221;p31"/>
          <p:cNvSpPr txBox="1">
            <a:spLocks noGrp="1"/>
          </p:cNvSpPr>
          <p:nvPr>
            <p:ph type="body" idx="3"/>
          </p:nvPr>
        </p:nvSpPr>
        <p:spPr>
          <a:xfrm>
            <a:off x="4645027" y="1535114"/>
            <a:ext cx="4041900" cy="639900"/>
          </a:xfrm>
          <a:prstGeom prst="rect">
            <a:avLst/>
          </a:prstGeom>
          <a:noFill/>
          <a:ln>
            <a:noFill/>
          </a:ln>
        </p:spPr>
        <p:txBody>
          <a:bodyPr spcFirstLastPara="1" wrap="square" lIns="91025" tIns="45500" rIns="91025" bIns="45500" anchor="b" anchorCtr="0"/>
          <a:lstStyle>
            <a:lvl1pPr marL="457200" lvl="0" indent="-228600" algn="l" rtl="0">
              <a:spcBef>
                <a:spcPts val="480"/>
              </a:spcBef>
              <a:spcAft>
                <a:spcPts val="0"/>
              </a:spcAft>
              <a:buClr>
                <a:schemeClr val="dk1"/>
              </a:buClr>
              <a:buSzPts val="2400"/>
              <a:buFont typeface="Calibri"/>
              <a:buNone/>
              <a:defRPr sz="2400" b="1"/>
            </a:lvl1pPr>
            <a:lvl2pPr marL="914400" lvl="1" indent="-228600" algn="l" rtl="0">
              <a:spcBef>
                <a:spcPts val="400"/>
              </a:spcBef>
              <a:spcAft>
                <a:spcPts val="0"/>
              </a:spcAft>
              <a:buClr>
                <a:schemeClr val="dk1"/>
              </a:buClr>
              <a:buSzPts val="2000"/>
              <a:buFont typeface="Calibri"/>
              <a:buNone/>
              <a:defRPr sz="2000" b="1"/>
            </a:lvl2pPr>
            <a:lvl3pPr marL="1371600" lvl="2" indent="-228600" algn="l" rtl="0">
              <a:spcBef>
                <a:spcPts val="360"/>
              </a:spcBef>
              <a:spcAft>
                <a:spcPts val="0"/>
              </a:spcAft>
              <a:buClr>
                <a:schemeClr val="dk1"/>
              </a:buClr>
              <a:buSzPts val="1800"/>
              <a:buFont typeface="Calibri"/>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222" name="Google Shape;222;p31"/>
          <p:cNvSpPr txBox="1">
            <a:spLocks noGrp="1"/>
          </p:cNvSpPr>
          <p:nvPr>
            <p:ph type="body" idx="4"/>
          </p:nvPr>
        </p:nvSpPr>
        <p:spPr>
          <a:xfrm>
            <a:off x="4645027" y="2174875"/>
            <a:ext cx="4041900" cy="3951300"/>
          </a:xfrm>
          <a:prstGeom prst="rect">
            <a:avLst/>
          </a:prstGeom>
          <a:noFill/>
          <a:ln>
            <a:noFill/>
          </a:ln>
        </p:spPr>
        <p:txBody>
          <a:bodyPr spcFirstLastPara="1" wrap="square" lIns="91025" tIns="45500" rIns="91025" bIns="45500" anchor="t" anchorCtr="0"/>
          <a:lstStyle>
            <a:lvl1pPr marL="457200" lvl="0" indent="-381000" algn="l" rtl="0">
              <a:spcBef>
                <a:spcPts val="480"/>
              </a:spcBef>
              <a:spcAft>
                <a:spcPts val="0"/>
              </a:spcAft>
              <a:buClr>
                <a:schemeClr val="dk1"/>
              </a:buClr>
              <a:buSzPts val="2400"/>
              <a:buFont typeface="Calibri"/>
              <a:buChar char="•"/>
              <a:defRPr sz="2400"/>
            </a:lvl1pPr>
            <a:lvl2pPr marL="914400" lvl="1" indent="-355600" algn="l" rtl="0">
              <a:spcBef>
                <a:spcPts val="400"/>
              </a:spcBef>
              <a:spcAft>
                <a:spcPts val="0"/>
              </a:spcAft>
              <a:buClr>
                <a:schemeClr val="dk1"/>
              </a:buClr>
              <a:buSzPts val="2000"/>
              <a:buFont typeface="Calibri"/>
              <a:buChar char="–"/>
              <a:defRPr sz="2000"/>
            </a:lvl2pPr>
            <a:lvl3pPr marL="1371600" lvl="2" indent="-342900" algn="l" rtl="0">
              <a:spcBef>
                <a:spcPts val="360"/>
              </a:spcBef>
              <a:spcAft>
                <a:spcPts val="0"/>
              </a:spcAft>
              <a:buClr>
                <a:schemeClr val="dk1"/>
              </a:buClr>
              <a:buSzPts val="1800"/>
              <a:buFont typeface="Calibri"/>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223" name="Google Shape;223;p31"/>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4" name="Google Shape;224;p31"/>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5" name="Google Shape;225;p31"/>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Yalnızca Başlık" type="titleOnly">
  <p:cSld name="TITLE_ONLY">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4" name="Google Shape;234;p33"/>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5" name="Google Shape;235;p33"/>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6" name="Google Shape;236;p33"/>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oş" type="blank">
  <p:cSld name="BLANK">
    <p:spTree>
      <p:nvGrpSpPr>
        <p:cNvPr id="1" name="Shape 243"/>
        <p:cNvGrpSpPr/>
        <p:nvPr/>
      </p:nvGrpSpPr>
      <p:grpSpPr>
        <a:xfrm>
          <a:off x="0" y="0"/>
          <a:ext cx="0" cy="0"/>
          <a:chOff x="0" y="0"/>
          <a:chExt cx="0" cy="0"/>
        </a:xfrm>
      </p:grpSpPr>
      <p:sp>
        <p:nvSpPr>
          <p:cNvPr id="244" name="Google Shape;244;p35"/>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5" name="Google Shape;245;p35"/>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6" name="Google Shape;246;p35"/>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şlıklı İçerik" type="objTx">
  <p:cSld name="OBJECT_WITH_CAPTION_TEXT">
    <p:spTree>
      <p:nvGrpSpPr>
        <p:cNvPr id="1" name="Shape 253"/>
        <p:cNvGrpSpPr/>
        <p:nvPr/>
      </p:nvGrpSpPr>
      <p:grpSpPr>
        <a:xfrm>
          <a:off x="0" y="0"/>
          <a:ext cx="0" cy="0"/>
          <a:chOff x="0" y="0"/>
          <a:chExt cx="0" cy="0"/>
        </a:xfrm>
      </p:grpSpPr>
      <p:sp>
        <p:nvSpPr>
          <p:cNvPr id="254" name="Google Shape;254;p37"/>
          <p:cNvSpPr txBox="1">
            <a:spLocks noGrp="1"/>
          </p:cNvSpPr>
          <p:nvPr>
            <p:ph type="title"/>
          </p:nvPr>
        </p:nvSpPr>
        <p:spPr>
          <a:xfrm>
            <a:off x="457202" y="273050"/>
            <a:ext cx="3008400" cy="1162200"/>
          </a:xfrm>
          <a:prstGeom prst="rect">
            <a:avLst/>
          </a:prstGeom>
          <a:noFill/>
          <a:ln>
            <a:noFill/>
          </a:ln>
        </p:spPr>
        <p:txBody>
          <a:bodyPr spcFirstLastPara="1" wrap="square" lIns="91025" tIns="45500" rIns="91025" bIns="455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5" name="Google Shape;255;p37"/>
          <p:cNvSpPr txBox="1">
            <a:spLocks noGrp="1"/>
          </p:cNvSpPr>
          <p:nvPr>
            <p:ph type="body" idx="1"/>
          </p:nvPr>
        </p:nvSpPr>
        <p:spPr>
          <a:xfrm>
            <a:off x="3575054" y="273096"/>
            <a:ext cx="5111700" cy="5853000"/>
          </a:xfrm>
          <a:prstGeom prst="rect">
            <a:avLst/>
          </a:prstGeom>
          <a:noFill/>
          <a:ln>
            <a:noFill/>
          </a:ln>
        </p:spPr>
        <p:txBody>
          <a:bodyPr spcFirstLastPara="1" wrap="square" lIns="91025" tIns="45500" rIns="91025" bIns="45500" anchor="t" anchorCtr="0"/>
          <a:lstStyle>
            <a:lvl1pPr marL="457200" lvl="0" indent="-431800" algn="l" rtl="0">
              <a:spcBef>
                <a:spcPts val="640"/>
              </a:spcBef>
              <a:spcAft>
                <a:spcPts val="0"/>
              </a:spcAft>
              <a:buClr>
                <a:schemeClr val="dk1"/>
              </a:buClr>
              <a:buSzPts val="3200"/>
              <a:buFont typeface="Calibri"/>
              <a:buChar char="•"/>
              <a:defRPr sz="3200"/>
            </a:lvl1pPr>
            <a:lvl2pPr marL="914400" lvl="1" indent="-406400" algn="l" rtl="0">
              <a:spcBef>
                <a:spcPts val="560"/>
              </a:spcBef>
              <a:spcAft>
                <a:spcPts val="0"/>
              </a:spcAft>
              <a:buClr>
                <a:schemeClr val="dk1"/>
              </a:buClr>
              <a:buSzPts val="2800"/>
              <a:buFont typeface="Calibri"/>
              <a:buChar char="–"/>
              <a:defRPr sz="2800"/>
            </a:lvl2pPr>
            <a:lvl3pPr marL="1371600" lvl="2" indent="-381000" algn="l" rtl="0">
              <a:spcBef>
                <a:spcPts val="480"/>
              </a:spcBef>
              <a:spcAft>
                <a:spcPts val="0"/>
              </a:spcAft>
              <a:buClr>
                <a:schemeClr val="dk1"/>
              </a:buClr>
              <a:buSzPts val="2400"/>
              <a:buFont typeface="Calibri"/>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Arial"/>
              <a:buChar char="»"/>
              <a:defRPr sz="2000"/>
            </a:lvl6pPr>
            <a:lvl7pPr marL="3200400" lvl="6" indent="-355600" algn="l" rtl="0">
              <a:spcBef>
                <a:spcPts val="400"/>
              </a:spcBef>
              <a:spcAft>
                <a:spcPts val="0"/>
              </a:spcAft>
              <a:buClr>
                <a:schemeClr val="dk1"/>
              </a:buClr>
              <a:buSzPts val="2000"/>
              <a:buFont typeface="Arial"/>
              <a:buChar char="»"/>
              <a:defRPr sz="2000"/>
            </a:lvl7pPr>
            <a:lvl8pPr marL="3657600" lvl="7" indent="-355600" algn="l" rtl="0">
              <a:spcBef>
                <a:spcPts val="400"/>
              </a:spcBef>
              <a:spcAft>
                <a:spcPts val="0"/>
              </a:spcAft>
              <a:buClr>
                <a:schemeClr val="dk1"/>
              </a:buClr>
              <a:buSzPts val="2000"/>
              <a:buFont typeface="Arial"/>
              <a:buChar char="»"/>
              <a:defRPr sz="2000"/>
            </a:lvl8pPr>
            <a:lvl9pPr marL="4114800" lvl="8" indent="-355600" algn="l" rtl="0">
              <a:spcBef>
                <a:spcPts val="400"/>
              </a:spcBef>
              <a:spcAft>
                <a:spcPts val="0"/>
              </a:spcAft>
              <a:buClr>
                <a:schemeClr val="dk1"/>
              </a:buClr>
              <a:buSzPts val="2000"/>
              <a:buFont typeface="Arial"/>
              <a:buChar char="»"/>
              <a:defRPr sz="2000"/>
            </a:lvl9pPr>
          </a:lstStyle>
          <a:p>
            <a:endParaRPr/>
          </a:p>
        </p:txBody>
      </p:sp>
      <p:sp>
        <p:nvSpPr>
          <p:cNvPr id="256" name="Google Shape;256;p37"/>
          <p:cNvSpPr txBox="1">
            <a:spLocks noGrp="1"/>
          </p:cNvSpPr>
          <p:nvPr>
            <p:ph type="body" idx="2"/>
          </p:nvPr>
        </p:nvSpPr>
        <p:spPr>
          <a:xfrm>
            <a:off x="457202" y="1435104"/>
            <a:ext cx="3008400" cy="4691100"/>
          </a:xfrm>
          <a:prstGeom prst="rect">
            <a:avLst/>
          </a:prstGeom>
          <a:noFill/>
          <a:ln>
            <a:noFill/>
          </a:ln>
        </p:spPr>
        <p:txBody>
          <a:bodyPr spcFirstLastPara="1" wrap="square" lIns="91025" tIns="45500" rIns="91025" bIns="45500" anchor="t" anchorCtr="0"/>
          <a:lstStyle>
            <a:lvl1pPr marL="457200" lvl="0" indent="-228600" algn="l" rtl="0">
              <a:spcBef>
                <a:spcPts val="280"/>
              </a:spcBef>
              <a:spcAft>
                <a:spcPts val="0"/>
              </a:spcAft>
              <a:buClr>
                <a:schemeClr val="dk1"/>
              </a:buClr>
              <a:buSzPts val="1400"/>
              <a:buFont typeface="Calibri"/>
              <a:buNone/>
              <a:defRPr sz="1400"/>
            </a:lvl1pPr>
            <a:lvl2pPr marL="914400" lvl="1" indent="-228600" algn="l" rtl="0">
              <a:spcBef>
                <a:spcPts val="240"/>
              </a:spcBef>
              <a:spcAft>
                <a:spcPts val="0"/>
              </a:spcAft>
              <a:buClr>
                <a:schemeClr val="dk1"/>
              </a:buClr>
              <a:buSzPts val="1200"/>
              <a:buFont typeface="Calibri"/>
              <a:buNone/>
              <a:defRPr sz="1200"/>
            </a:lvl2pPr>
            <a:lvl3pPr marL="1371600" lvl="2" indent="-228600" algn="l" rtl="0">
              <a:spcBef>
                <a:spcPts val="200"/>
              </a:spcBef>
              <a:spcAft>
                <a:spcPts val="0"/>
              </a:spcAft>
              <a:buClr>
                <a:schemeClr val="dk1"/>
              </a:buClr>
              <a:buSzPts val="1000"/>
              <a:buFont typeface="Calibri"/>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257" name="Google Shape;257;p37"/>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8" name="Google Shape;258;p37"/>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9" name="Google Shape;259;p37"/>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şlıklı Resim" type="picTx">
  <p:cSld name="PICTURE_WITH_CAPTION_TEXT">
    <p:spTree>
      <p:nvGrpSpPr>
        <p:cNvPr id="1" name="Shape 266"/>
        <p:cNvGrpSpPr/>
        <p:nvPr/>
      </p:nvGrpSpPr>
      <p:grpSpPr>
        <a:xfrm>
          <a:off x="0" y="0"/>
          <a:ext cx="0" cy="0"/>
          <a:chOff x="0" y="0"/>
          <a:chExt cx="0" cy="0"/>
        </a:xfrm>
      </p:grpSpPr>
      <p:sp>
        <p:nvSpPr>
          <p:cNvPr id="267" name="Google Shape;267;p39"/>
          <p:cNvSpPr txBox="1">
            <a:spLocks noGrp="1"/>
          </p:cNvSpPr>
          <p:nvPr>
            <p:ph type="title"/>
          </p:nvPr>
        </p:nvSpPr>
        <p:spPr>
          <a:xfrm>
            <a:off x="1792288" y="4800600"/>
            <a:ext cx="5486400" cy="566700"/>
          </a:xfrm>
          <a:prstGeom prst="rect">
            <a:avLst/>
          </a:prstGeom>
          <a:noFill/>
          <a:ln>
            <a:noFill/>
          </a:ln>
        </p:spPr>
        <p:txBody>
          <a:bodyPr spcFirstLastPara="1" wrap="square" lIns="91025" tIns="45500" rIns="91025" bIns="455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8" name="Google Shape;268;p39"/>
          <p:cNvSpPr>
            <a:spLocks noGrp="1"/>
          </p:cNvSpPr>
          <p:nvPr>
            <p:ph type="pic" idx="2"/>
          </p:nvPr>
        </p:nvSpPr>
        <p:spPr>
          <a:xfrm>
            <a:off x="1792288" y="612775"/>
            <a:ext cx="5486400" cy="4114800"/>
          </a:xfrm>
          <a:prstGeom prst="rect">
            <a:avLst/>
          </a:prstGeom>
          <a:noFill/>
          <a:ln>
            <a:noFill/>
          </a:ln>
        </p:spPr>
        <p:txBody>
          <a:bodyPr spcFirstLastPara="1" wrap="square" lIns="91025" tIns="45500" rIns="91025" bIns="45500" anchor="t" anchorCtr="0"/>
          <a:lstStyle>
            <a:lvl1pPr marR="0" lvl="0" algn="l" rtl="0">
              <a:spcBef>
                <a:spcPts val="64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69" name="Google Shape;269;p39"/>
          <p:cNvSpPr txBox="1">
            <a:spLocks noGrp="1"/>
          </p:cNvSpPr>
          <p:nvPr>
            <p:ph type="body" idx="1"/>
          </p:nvPr>
        </p:nvSpPr>
        <p:spPr>
          <a:xfrm>
            <a:off x="1792288" y="5367338"/>
            <a:ext cx="5486400" cy="804900"/>
          </a:xfrm>
          <a:prstGeom prst="rect">
            <a:avLst/>
          </a:prstGeom>
          <a:noFill/>
          <a:ln>
            <a:noFill/>
          </a:ln>
        </p:spPr>
        <p:txBody>
          <a:bodyPr spcFirstLastPara="1" wrap="square" lIns="91025" tIns="45500" rIns="91025" bIns="45500" anchor="t" anchorCtr="0"/>
          <a:lstStyle>
            <a:lvl1pPr marL="457200" lvl="0" indent="-228600" algn="l" rtl="0">
              <a:spcBef>
                <a:spcPts val="280"/>
              </a:spcBef>
              <a:spcAft>
                <a:spcPts val="0"/>
              </a:spcAft>
              <a:buClr>
                <a:schemeClr val="dk1"/>
              </a:buClr>
              <a:buSzPts val="1400"/>
              <a:buFont typeface="Calibri"/>
              <a:buNone/>
              <a:defRPr sz="1400"/>
            </a:lvl1pPr>
            <a:lvl2pPr marL="914400" lvl="1" indent="-228600" algn="l" rtl="0">
              <a:spcBef>
                <a:spcPts val="240"/>
              </a:spcBef>
              <a:spcAft>
                <a:spcPts val="0"/>
              </a:spcAft>
              <a:buClr>
                <a:schemeClr val="dk1"/>
              </a:buClr>
              <a:buSzPts val="1200"/>
              <a:buFont typeface="Calibri"/>
              <a:buNone/>
              <a:defRPr sz="1200"/>
            </a:lvl2pPr>
            <a:lvl3pPr marL="1371600" lvl="2" indent="-228600" algn="l" rtl="0">
              <a:spcBef>
                <a:spcPts val="200"/>
              </a:spcBef>
              <a:spcAft>
                <a:spcPts val="0"/>
              </a:spcAft>
              <a:buClr>
                <a:schemeClr val="dk1"/>
              </a:buClr>
              <a:buSzPts val="1000"/>
              <a:buFont typeface="Calibri"/>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270" name="Google Shape;270;p39"/>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1" name="Google Shape;271;p39"/>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2" name="Google Shape;272;p39"/>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aşlık, Dikey Metin" type="vertTx">
  <p:cSld name="VERTICAL_TEXT">
    <p:spTree>
      <p:nvGrpSpPr>
        <p:cNvPr id="1" name="Shape 279"/>
        <p:cNvGrpSpPr/>
        <p:nvPr/>
      </p:nvGrpSpPr>
      <p:grpSpPr>
        <a:xfrm>
          <a:off x="0" y="0"/>
          <a:ext cx="0" cy="0"/>
          <a:chOff x="0" y="0"/>
          <a:chExt cx="0" cy="0"/>
        </a:xfrm>
      </p:grpSpPr>
      <p:sp>
        <p:nvSpPr>
          <p:cNvPr id="280" name="Google Shape;280;p41"/>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1" name="Google Shape;281;p41"/>
          <p:cNvSpPr txBox="1">
            <a:spLocks noGrp="1"/>
          </p:cNvSpPr>
          <p:nvPr>
            <p:ph type="body" idx="1"/>
          </p:nvPr>
        </p:nvSpPr>
        <p:spPr>
          <a:xfrm rot="5400000">
            <a:off x="2308950" y="-251550"/>
            <a:ext cx="4526100" cy="8229600"/>
          </a:xfrm>
          <a:prstGeom prst="rect">
            <a:avLst/>
          </a:prstGeom>
          <a:noFill/>
          <a:ln>
            <a:noFill/>
          </a:ln>
        </p:spPr>
        <p:txBody>
          <a:bodyPr spcFirstLastPara="1" wrap="square" lIns="91025" tIns="45500" rIns="91025" bIns="455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2" name="Google Shape;282;p41"/>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3" name="Google Shape;283;p41"/>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4" name="Google Shape;284;p41"/>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Dikey Başlık ve Metin" type="vertTitleAndTx">
  <p:cSld name="VERTICAL_TITLE_AND_VERTICAL_TEXT">
    <p:spTree>
      <p:nvGrpSpPr>
        <p:cNvPr id="1" name="Shape 291"/>
        <p:cNvGrpSpPr/>
        <p:nvPr/>
      </p:nvGrpSpPr>
      <p:grpSpPr>
        <a:xfrm>
          <a:off x="0" y="0"/>
          <a:ext cx="0" cy="0"/>
          <a:chOff x="0" y="0"/>
          <a:chExt cx="0" cy="0"/>
        </a:xfrm>
      </p:grpSpPr>
      <p:sp>
        <p:nvSpPr>
          <p:cNvPr id="292" name="Google Shape;292;p43"/>
          <p:cNvSpPr txBox="1">
            <a:spLocks noGrp="1"/>
          </p:cNvSpPr>
          <p:nvPr>
            <p:ph type="title"/>
          </p:nvPr>
        </p:nvSpPr>
        <p:spPr>
          <a:xfrm rot="5400000">
            <a:off x="4732351" y="2171734"/>
            <a:ext cx="5851500" cy="2057400"/>
          </a:xfrm>
          <a:prstGeom prst="rect">
            <a:avLst/>
          </a:prstGeom>
          <a:noFill/>
          <a:ln>
            <a:noFill/>
          </a:ln>
        </p:spPr>
        <p:txBody>
          <a:bodyPr spcFirstLastPara="1" wrap="square" lIns="91025" tIns="45500" rIns="91025" bIns="455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3" name="Google Shape;293;p43"/>
          <p:cNvSpPr txBox="1">
            <a:spLocks noGrp="1"/>
          </p:cNvSpPr>
          <p:nvPr>
            <p:ph type="body" idx="1"/>
          </p:nvPr>
        </p:nvSpPr>
        <p:spPr>
          <a:xfrm rot="5400000">
            <a:off x="541350" y="190534"/>
            <a:ext cx="5851500" cy="6019800"/>
          </a:xfrm>
          <a:prstGeom prst="rect">
            <a:avLst/>
          </a:prstGeom>
          <a:noFill/>
          <a:ln>
            <a:noFill/>
          </a:ln>
        </p:spPr>
        <p:txBody>
          <a:bodyPr spcFirstLastPara="1" wrap="square" lIns="91025" tIns="45500" rIns="91025" bIns="455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94" name="Google Shape;294;p43"/>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5" name="Google Shape;295;p43"/>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6" name="Google Shape;296;p43"/>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305"/>
        <p:cNvGrpSpPr/>
        <p:nvPr/>
      </p:nvGrpSpPr>
      <p:grpSpPr>
        <a:xfrm>
          <a:off x="0" y="0"/>
          <a:ext cx="0" cy="0"/>
          <a:chOff x="0" y="0"/>
          <a:chExt cx="0" cy="0"/>
        </a:xfrm>
      </p:grpSpPr>
      <p:sp>
        <p:nvSpPr>
          <p:cNvPr id="306" name="Google Shape;306;p45"/>
          <p:cNvSpPr txBox="1">
            <a:spLocks noGrp="1"/>
          </p:cNvSpPr>
          <p:nvPr>
            <p:ph type="ctrTitle"/>
          </p:nvPr>
        </p:nvSpPr>
        <p:spPr>
          <a:xfrm>
            <a:off x="685800" y="2130429"/>
            <a:ext cx="7772400" cy="1470000"/>
          </a:xfrm>
          <a:prstGeom prst="rect">
            <a:avLst/>
          </a:prstGeom>
          <a:noFill/>
          <a:ln>
            <a:noFill/>
          </a:ln>
        </p:spPr>
        <p:txBody>
          <a:bodyPr spcFirstLastPara="1" wrap="square" lIns="91025" tIns="45500" rIns="91025" bIns="455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7" name="Google Shape;307;p45"/>
          <p:cNvSpPr txBox="1">
            <a:spLocks noGrp="1"/>
          </p:cNvSpPr>
          <p:nvPr>
            <p:ph type="subTitle" idx="1"/>
          </p:nvPr>
        </p:nvSpPr>
        <p:spPr>
          <a:xfrm>
            <a:off x="1371600" y="3886202"/>
            <a:ext cx="6400800" cy="1752600"/>
          </a:xfrm>
          <a:prstGeom prst="rect">
            <a:avLst/>
          </a:prstGeom>
          <a:noFill/>
          <a:ln>
            <a:noFill/>
          </a:ln>
        </p:spPr>
        <p:txBody>
          <a:bodyPr spcFirstLastPara="1" wrap="square" lIns="91025" tIns="45500" rIns="91025" bIns="45500" anchor="t" anchorCtr="0"/>
          <a:lstStyle>
            <a:lvl1pPr lvl="0" algn="ctr" rtl="0">
              <a:spcBef>
                <a:spcPts val="440"/>
              </a:spcBef>
              <a:spcAft>
                <a:spcPts val="0"/>
              </a:spcAft>
              <a:buClr>
                <a:schemeClr val="dk1"/>
              </a:buClr>
              <a:buSzPts val="2200"/>
              <a:buFont typeface="Calibri"/>
              <a:buNone/>
              <a:defRPr/>
            </a:lvl1pPr>
            <a:lvl2pPr lvl="1" algn="ctr" rtl="0">
              <a:spcBef>
                <a:spcPts val="440"/>
              </a:spcBef>
              <a:spcAft>
                <a:spcPts val="0"/>
              </a:spcAft>
              <a:buClr>
                <a:schemeClr val="dk1"/>
              </a:buClr>
              <a:buSzPts val="2200"/>
              <a:buFont typeface="Calibri"/>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Arial"/>
              <a:buNone/>
              <a:defRPr/>
            </a:lvl6pPr>
            <a:lvl7pPr lvl="6" algn="ctr" rtl="0">
              <a:spcBef>
                <a:spcPts val="400"/>
              </a:spcBef>
              <a:spcAft>
                <a:spcPts val="0"/>
              </a:spcAft>
              <a:buClr>
                <a:schemeClr val="dk1"/>
              </a:buClr>
              <a:buSzPts val="2000"/>
              <a:buFont typeface="Arial"/>
              <a:buNone/>
              <a:defRPr/>
            </a:lvl7pPr>
            <a:lvl8pPr lvl="7" algn="ctr" rtl="0">
              <a:spcBef>
                <a:spcPts val="400"/>
              </a:spcBef>
              <a:spcAft>
                <a:spcPts val="0"/>
              </a:spcAft>
              <a:buClr>
                <a:schemeClr val="dk1"/>
              </a:buClr>
              <a:buSzPts val="2000"/>
              <a:buFont typeface="Arial"/>
              <a:buNone/>
              <a:defRPr/>
            </a:lvl8pPr>
            <a:lvl9pPr lvl="8" algn="ctr" rtl="0">
              <a:spcBef>
                <a:spcPts val="400"/>
              </a:spcBef>
              <a:spcAft>
                <a:spcPts val="0"/>
              </a:spcAft>
              <a:buClr>
                <a:schemeClr val="dk1"/>
              </a:buClr>
              <a:buSzPts val="2000"/>
              <a:buFont typeface="Arial"/>
              <a:buNone/>
              <a:defRPr/>
            </a:lvl9pPr>
          </a:lstStyle>
          <a:p>
            <a:endParaRPr/>
          </a:p>
        </p:txBody>
      </p:sp>
      <p:sp>
        <p:nvSpPr>
          <p:cNvPr id="308" name="Google Shape;308;p45"/>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9" name="Google Shape;309;p45"/>
          <p:cNvSpPr txBox="1">
            <a:spLocks noGrp="1"/>
          </p:cNvSpPr>
          <p:nvPr>
            <p:ph type="ftr" idx="11"/>
          </p:nvPr>
        </p:nvSpPr>
        <p:spPr>
          <a:xfrm>
            <a:off x="3124200" y="5516562"/>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0" name="Google Shape;310;p45"/>
          <p:cNvSpPr txBox="1">
            <a:spLocks noGrp="1"/>
          </p:cNvSpPr>
          <p:nvPr>
            <p:ph type="sldNum" idx="12"/>
          </p:nvPr>
        </p:nvSpPr>
        <p:spPr>
          <a:xfrm>
            <a:off x="6588125" y="5732462"/>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lvl="0" algn="ctr" rtl="0">
              <a:spcBef>
                <a:spcPts val="0"/>
              </a:spcBef>
              <a:spcAft>
                <a:spcPts val="0"/>
              </a:spcAft>
              <a:buSzPts val="1400"/>
              <a:buNone/>
              <a:defRPr sz="4000">
                <a:solidFill>
                  <a:srgbClr val="C00000"/>
                </a:solidFill>
                <a:latin typeface="Calibri"/>
                <a:ea typeface="Calibri"/>
                <a:cs typeface="Calibri"/>
                <a:sym typeface="Calibri"/>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lvl="0" indent="-406400" algn="l" rtl="0">
              <a:spcBef>
                <a:spcPts val="560"/>
              </a:spcBef>
              <a:spcAft>
                <a:spcPts val="0"/>
              </a:spcAft>
              <a:buClr>
                <a:schemeClr val="dk1"/>
              </a:buClr>
              <a:buSzPts val="2800"/>
              <a:buFont typeface="Calibri"/>
              <a:buChar char="•"/>
              <a:defRPr sz="2800"/>
            </a:lvl1pPr>
            <a:lvl2pPr marL="914400" lvl="1" indent="-381000" algn="l" rtl="0">
              <a:spcBef>
                <a:spcPts val="480"/>
              </a:spcBef>
              <a:spcAft>
                <a:spcPts val="0"/>
              </a:spcAft>
              <a:buClr>
                <a:schemeClr val="dk1"/>
              </a:buClr>
              <a:buSzPts val="2400"/>
              <a:buFont typeface="Calibri"/>
              <a:buChar char="–"/>
              <a:defRPr sz="2400"/>
            </a:lvl2pPr>
            <a:lvl3pPr marL="1371600" lvl="2" indent="-355600" algn="l" rtl="0">
              <a:spcBef>
                <a:spcPts val="400"/>
              </a:spcBef>
              <a:spcAft>
                <a:spcPts val="0"/>
              </a:spcAft>
              <a:buClr>
                <a:schemeClr val="dk1"/>
              </a:buClr>
              <a:buSzPts val="2000"/>
              <a:buFont typeface="Calibri"/>
              <a:buChar char="•"/>
              <a:defRPr sz="2000"/>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2" name="Google Shape;32;p4"/>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aşlık ve İçerik" type="obj">
  <p:cSld name="OBJECT">
    <p:spTree>
      <p:nvGrpSpPr>
        <p:cNvPr id="1" name="Shape 317"/>
        <p:cNvGrpSpPr/>
        <p:nvPr/>
      </p:nvGrpSpPr>
      <p:grpSpPr>
        <a:xfrm>
          <a:off x="0" y="0"/>
          <a:ext cx="0" cy="0"/>
          <a:chOff x="0" y="0"/>
          <a:chExt cx="0" cy="0"/>
        </a:xfrm>
      </p:grpSpPr>
      <p:sp>
        <p:nvSpPr>
          <p:cNvPr id="318" name="Google Shape;318;p47"/>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9" name="Google Shape;319;p47"/>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20" name="Google Shape;320;p47"/>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1" name="Google Shape;321;p47"/>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2" name="Google Shape;322;p47"/>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ölüm Üstbilgisi" type="secHead">
  <p:cSld name="SECTION_HEADER">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722313" y="4406946"/>
            <a:ext cx="7772400" cy="1362000"/>
          </a:xfrm>
          <a:prstGeom prst="rect">
            <a:avLst/>
          </a:prstGeom>
          <a:noFill/>
          <a:ln>
            <a:noFill/>
          </a:ln>
        </p:spPr>
        <p:txBody>
          <a:bodyPr spcFirstLastPara="1" wrap="square" lIns="91025" tIns="45500" rIns="91025" bIns="455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1" name="Google Shape;331;p49"/>
          <p:cNvSpPr txBox="1">
            <a:spLocks noGrp="1"/>
          </p:cNvSpPr>
          <p:nvPr>
            <p:ph type="body" idx="1"/>
          </p:nvPr>
        </p:nvSpPr>
        <p:spPr>
          <a:xfrm>
            <a:off x="722313" y="2906718"/>
            <a:ext cx="7772400" cy="1500300"/>
          </a:xfrm>
          <a:prstGeom prst="rect">
            <a:avLst/>
          </a:prstGeom>
          <a:noFill/>
          <a:ln>
            <a:noFill/>
          </a:ln>
        </p:spPr>
        <p:txBody>
          <a:bodyPr spcFirstLastPara="1" wrap="square" lIns="91025" tIns="45500" rIns="91025" bIns="45500" anchor="b" anchorCtr="0"/>
          <a:lstStyle>
            <a:lvl1pPr marL="457200" lvl="0" indent="-228600" algn="l" rtl="0">
              <a:spcBef>
                <a:spcPts val="400"/>
              </a:spcBef>
              <a:spcAft>
                <a:spcPts val="0"/>
              </a:spcAft>
              <a:buClr>
                <a:schemeClr val="dk1"/>
              </a:buClr>
              <a:buSzPts val="2000"/>
              <a:buFont typeface="Calibri"/>
              <a:buNone/>
              <a:defRPr sz="2000"/>
            </a:lvl1pPr>
            <a:lvl2pPr marL="914400" lvl="1" indent="-228600" algn="l" rtl="0">
              <a:spcBef>
                <a:spcPts val="360"/>
              </a:spcBef>
              <a:spcAft>
                <a:spcPts val="0"/>
              </a:spcAft>
              <a:buClr>
                <a:schemeClr val="dk1"/>
              </a:buClr>
              <a:buSzPts val="1800"/>
              <a:buFont typeface="Calibri"/>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
        <p:nvSpPr>
          <p:cNvPr id="332" name="Google Shape;332;p49"/>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3" name="Google Shape;333;p49"/>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4" name="Google Shape;334;p49"/>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İki İçerik" type="twoObj">
  <p:cSld name="TWO_OBJECTS">
    <p:spTree>
      <p:nvGrpSpPr>
        <p:cNvPr id="1" name="Shape 341"/>
        <p:cNvGrpSpPr/>
        <p:nvPr/>
      </p:nvGrpSpPr>
      <p:grpSpPr>
        <a:xfrm>
          <a:off x="0" y="0"/>
          <a:ext cx="0" cy="0"/>
          <a:chOff x="0" y="0"/>
          <a:chExt cx="0" cy="0"/>
        </a:xfrm>
      </p:grpSpPr>
      <p:sp>
        <p:nvSpPr>
          <p:cNvPr id="342" name="Google Shape;342;p51"/>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43" name="Google Shape;343;p51"/>
          <p:cNvSpPr txBox="1">
            <a:spLocks noGrp="1"/>
          </p:cNvSpPr>
          <p:nvPr>
            <p:ph type="body" idx="1"/>
          </p:nvPr>
        </p:nvSpPr>
        <p:spPr>
          <a:xfrm>
            <a:off x="457200" y="1600204"/>
            <a:ext cx="4038600" cy="4526100"/>
          </a:xfrm>
          <a:prstGeom prst="rect">
            <a:avLst/>
          </a:prstGeom>
          <a:noFill/>
          <a:ln>
            <a:noFill/>
          </a:ln>
        </p:spPr>
        <p:txBody>
          <a:bodyPr spcFirstLastPara="1" wrap="square" lIns="91025" tIns="45500" rIns="91025" bIns="45500" anchor="t" anchorCtr="0"/>
          <a:lstStyle>
            <a:lvl1pPr marL="457200" lvl="0" indent="-406400" algn="l" rtl="0">
              <a:spcBef>
                <a:spcPts val="560"/>
              </a:spcBef>
              <a:spcAft>
                <a:spcPts val="0"/>
              </a:spcAft>
              <a:buClr>
                <a:schemeClr val="dk1"/>
              </a:buClr>
              <a:buSzPts val="2800"/>
              <a:buFont typeface="Calibri"/>
              <a:buChar char="•"/>
              <a:defRPr sz="2800"/>
            </a:lvl1pPr>
            <a:lvl2pPr marL="914400" lvl="1" indent="-381000" algn="l" rtl="0">
              <a:spcBef>
                <a:spcPts val="480"/>
              </a:spcBef>
              <a:spcAft>
                <a:spcPts val="0"/>
              </a:spcAft>
              <a:buClr>
                <a:schemeClr val="dk1"/>
              </a:buClr>
              <a:buSzPts val="2400"/>
              <a:buFont typeface="Calibri"/>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344" name="Google Shape;344;p51"/>
          <p:cNvSpPr txBox="1">
            <a:spLocks noGrp="1"/>
          </p:cNvSpPr>
          <p:nvPr>
            <p:ph type="body" idx="2"/>
          </p:nvPr>
        </p:nvSpPr>
        <p:spPr>
          <a:xfrm>
            <a:off x="4648200" y="1600204"/>
            <a:ext cx="4038600" cy="4526100"/>
          </a:xfrm>
          <a:prstGeom prst="rect">
            <a:avLst/>
          </a:prstGeom>
          <a:noFill/>
          <a:ln>
            <a:noFill/>
          </a:ln>
        </p:spPr>
        <p:txBody>
          <a:bodyPr spcFirstLastPara="1" wrap="square" lIns="91025" tIns="45500" rIns="91025" bIns="45500" anchor="t" anchorCtr="0"/>
          <a:lstStyle>
            <a:lvl1pPr marL="457200" lvl="0" indent="-406400" algn="l" rtl="0">
              <a:spcBef>
                <a:spcPts val="560"/>
              </a:spcBef>
              <a:spcAft>
                <a:spcPts val="0"/>
              </a:spcAft>
              <a:buClr>
                <a:schemeClr val="dk1"/>
              </a:buClr>
              <a:buSzPts val="2800"/>
              <a:buFont typeface="Calibri"/>
              <a:buChar char="•"/>
              <a:defRPr sz="2800"/>
            </a:lvl1pPr>
            <a:lvl2pPr marL="914400" lvl="1" indent="-381000" algn="l" rtl="0">
              <a:spcBef>
                <a:spcPts val="480"/>
              </a:spcBef>
              <a:spcAft>
                <a:spcPts val="0"/>
              </a:spcAft>
              <a:buClr>
                <a:schemeClr val="dk1"/>
              </a:buClr>
              <a:buSzPts val="2400"/>
              <a:buFont typeface="Calibri"/>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345" name="Google Shape;345;p51"/>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6" name="Google Shape;346;p51"/>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7" name="Google Shape;347;p51"/>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Karşılaştırma" type="twoTxTwoObj">
  <p:cSld name="TWO_OBJECTS_WITH_TEXT">
    <p:spTree>
      <p:nvGrpSpPr>
        <p:cNvPr id="1" name="Shape 354"/>
        <p:cNvGrpSpPr/>
        <p:nvPr/>
      </p:nvGrpSpPr>
      <p:grpSpPr>
        <a:xfrm>
          <a:off x="0" y="0"/>
          <a:ext cx="0" cy="0"/>
          <a:chOff x="0" y="0"/>
          <a:chExt cx="0" cy="0"/>
        </a:xfrm>
      </p:grpSpPr>
      <p:sp>
        <p:nvSpPr>
          <p:cNvPr id="355" name="Google Shape;355;p53"/>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6" name="Google Shape;356;p53"/>
          <p:cNvSpPr txBox="1">
            <a:spLocks noGrp="1"/>
          </p:cNvSpPr>
          <p:nvPr>
            <p:ph type="body" idx="1"/>
          </p:nvPr>
        </p:nvSpPr>
        <p:spPr>
          <a:xfrm>
            <a:off x="457200" y="1535114"/>
            <a:ext cx="4040100" cy="639900"/>
          </a:xfrm>
          <a:prstGeom prst="rect">
            <a:avLst/>
          </a:prstGeom>
          <a:noFill/>
          <a:ln>
            <a:noFill/>
          </a:ln>
        </p:spPr>
        <p:txBody>
          <a:bodyPr spcFirstLastPara="1" wrap="square" lIns="91025" tIns="45500" rIns="91025" bIns="45500" anchor="b" anchorCtr="0"/>
          <a:lstStyle>
            <a:lvl1pPr marL="457200" lvl="0" indent="-228600" algn="l" rtl="0">
              <a:spcBef>
                <a:spcPts val="480"/>
              </a:spcBef>
              <a:spcAft>
                <a:spcPts val="0"/>
              </a:spcAft>
              <a:buClr>
                <a:schemeClr val="dk1"/>
              </a:buClr>
              <a:buSzPts val="2400"/>
              <a:buFont typeface="Calibri"/>
              <a:buNone/>
              <a:defRPr sz="2400" b="1"/>
            </a:lvl1pPr>
            <a:lvl2pPr marL="914400" lvl="1" indent="-228600" algn="l" rtl="0">
              <a:spcBef>
                <a:spcPts val="400"/>
              </a:spcBef>
              <a:spcAft>
                <a:spcPts val="0"/>
              </a:spcAft>
              <a:buClr>
                <a:schemeClr val="dk1"/>
              </a:buClr>
              <a:buSzPts val="2000"/>
              <a:buFont typeface="Calibri"/>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357" name="Google Shape;357;p53"/>
          <p:cNvSpPr txBox="1">
            <a:spLocks noGrp="1"/>
          </p:cNvSpPr>
          <p:nvPr>
            <p:ph type="body" idx="2"/>
          </p:nvPr>
        </p:nvSpPr>
        <p:spPr>
          <a:xfrm>
            <a:off x="457200" y="2174875"/>
            <a:ext cx="4040100" cy="3951300"/>
          </a:xfrm>
          <a:prstGeom prst="rect">
            <a:avLst/>
          </a:prstGeom>
          <a:noFill/>
          <a:ln>
            <a:noFill/>
          </a:ln>
        </p:spPr>
        <p:txBody>
          <a:bodyPr spcFirstLastPara="1" wrap="square" lIns="91025" tIns="45500" rIns="91025" bIns="45500" anchor="t" anchorCtr="0"/>
          <a:lstStyle>
            <a:lvl1pPr marL="457200" lvl="0" indent="-381000" algn="l" rtl="0">
              <a:spcBef>
                <a:spcPts val="480"/>
              </a:spcBef>
              <a:spcAft>
                <a:spcPts val="0"/>
              </a:spcAft>
              <a:buClr>
                <a:schemeClr val="dk1"/>
              </a:buClr>
              <a:buSzPts val="2400"/>
              <a:buFont typeface="Calibri"/>
              <a:buChar char="•"/>
              <a:defRPr sz="2400"/>
            </a:lvl1pPr>
            <a:lvl2pPr marL="914400" lvl="1" indent="-355600" algn="l" rtl="0">
              <a:spcBef>
                <a:spcPts val="400"/>
              </a:spcBef>
              <a:spcAft>
                <a:spcPts val="0"/>
              </a:spcAft>
              <a:buClr>
                <a:schemeClr val="dk1"/>
              </a:buClr>
              <a:buSzPts val="2000"/>
              <a:buFont typeface="Calibri"/>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358" name="Google Shape;358;p53"/>
          <p:cNvSpPr txBox="1">
            <a:spLocks noGrp="1"/>
          </p:cNvSpPr>
          <p:nvPr>
            <p:ph type="body" idx="3"/>
          </p:nvPr>
        </p:nvSpPr>
        <p:spPr>
          <a:xfrm>
            <a:off x="4645027" y="1535114"/>
            <a:ext cx="4041900" cy="639900"/>
          </a:xfrm>
          <a:prstGeom prst="rect">
            <a:avLst/>
          </a:prstGeom>
          <a:noFill/>
          <a:ln>
            <a:noFill/>
          </a:ln>
        </p:spPr>
        <p:txBody>
          <a:bodyPr spcFirstLastPara="1" wrap="square" lIns="91025" tIns="45500" rIns="91025" bIns="45500" anchor="b" anchorCtr="0"/>
          <a:lstStyle>
            <a:lvl1pPr marL="457200" lvl="0" indent="-228600" algn="l" rtl="0">
              <a:spcBef>
                <a:spcPts val="480"/>
              </a:spcBef>
              <a:spcAft>
                <a:spcPts val="0"/>
              </a:spcAft>
              <a:buClr>
                <a:schemeClr val="dk1"/>
              </a:buClr>
              <a:buSzPts val="2400"/>
              <a:buFont typeface="Calibri"/>
              <a:buNone/>
              <a:defRPr sz="2400" b="1"/>
            </a:lvl1pPr>
            <a:lvl2pPr marL="914400" lvl="1" indent="-228600" algn="l" rtl="0">
              <a:spcBef>
                <a:spcPts val="400"/>
              </a:spcBef>
              <a:spcAft>
                <a:spcPts val="0"/>
              </a:spcAft>
              <a:buClr>
                <a:schemeClr val="dk1"/>
              </a:buClr>
              <a:buSzPts val="2000"/>
              <a:buFont typeface="Calibri"/>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359" name="Google Shape;359;p53"/>
          <p:cNvSpPr txBox="1">
            <a:spLocks noGrp="1"/>
          </p:cNvSpPr>
          <p:nvPr>
            <p:ph type="body" idx="4"/>
          </p:nvPr>
        </p:nvSpPr>
        <p:spPr>
          <a:xfrm>
            <a:off x="4645027" y="2174875"/>
            <a:ext cx="4041900" cy="3951300"/>
          </a:xfrm>
          <a:prstGeom prst="rect">
            <a:avLst/>
          </a:prstGeom>
          <a:noFill/>
          <a:ln>
            <a:noFill/>
          </a:ln>
        </p:spPr>
        <p:txBody>
          <a:bodyPr spcFirstLastPara="1" wrap="square" lIns="91025" tIns="45500" rIns="91025" bIns="45500" anchor="t" anchorCtr="0"/>
          <a:lstStyle>
            <a:lvl1pPr marL="457200" lvl="0" indent="-381000" algn="l" rtl="0">
              <a:spcBef>
                <a:spcPts val="480"/>
              </a:spcBef>
              <a:spcAft>
                <a:spcPts val="0"/>
              </a:spcAft>
              <a:buClr>
                <a:schemeClr val="dk1"/>
              </a:buClr>
              <a:buSzPts val="2400"/>
              <a:buFont typeface="Calibri"/>
              <a:buChar char="•"/>
              <a:defRPr sz="2400"/>
            </a:lvl1pPr>
            <a:lvl2pPr marL="914400" lvl="1" indent="-355600" algn="l" rtl="0">
              <a:spcBef>
                <a:spcPts val="400"/>
              </a:spcBef>
              <a:spcAft>
                <a:spcPts val="0"/>
              </a:spcAft>
              <a:buClr>
                <a:schemeClr val="dk1"/>
              </a:buClr>
              <a:buSzPts val="2000"/>
              <a:buFont typeface="Calibri"/>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360" name="Google Shape;360;p53"/>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1" name="Google Shape;361;p53"/>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2" name="Google Shape;362;p53"/>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Yalnızca Başlık" type="titleOnly">
  <p:cSld name="TITLE_ONLY">
    <p:spTree>
      <p:nvGrpSpPr>
        <p:cNvPr id="1" name="Shape 369"/>
        <p:cNvGrpSpPr/>
        <p:nvPr/>
      </p:nvGrpSpPr>
      <p:grpSpPr>
        <a:xfrm>
          <a:off x="0" y="0"/>
          <a:ext cx="0" cy="0"/>
          <a:chOff x="0" y="0"/>
          <a:chExt cx="0" cy="0"/>
        </a:xfrm>
      </p:grpSpPr>
      <p:sp>
        <p:nvSpPr>
          <p:cNvPr id="370" name="Google Shape;370;p55"/>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1" name="Google Shape;371;p55"/>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2" name="Google Shape;372;p55"/>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3" name="Google Shape;373;p55"/>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oş" type="blank">
  <p:cSld name="BLANK">
    <p:spTree>
      <p:nvGrpSpPr>
        <p:cNvPr id="1" name="Shape 380"/>
        <p:cNvGrpSpPr/>
        <p:nvPr/>
      </p:nvGrpSpPr>
      <p:grpSpPr>
        <a:xfrm>
          <a:off x="0" y="0"/>
          <a:ext cx="0" cy="0"/>
          <a:chOff x="0" y="0"/>
          <a:chExt cx="0" cy="0"/>
        </a:xfrm>
      </p:grpSpPr>
      <p:sp>
        <p:nvSpPr>
          <p:cNvPr id="381" name="Google Shape;381;p57"/>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2" name="Google Shape;382;p57"/>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3" name="Google Shape;383;p57"/>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şlıklı İçerik" type="objTx">
  <p:cSld name="OBJECT_WITH_CAPTION_TEXT">
    <p:spTree>
      <p:nvGrpSpPr>
        <p:cNvPr id="1" name="Shape 390"/>
        <p:cNvGrpSpPr/>
        <p:nvPr/>
      </p:nvGrpSpPr>
      <p:grpSpPr>
        <a:xfrm>
          <a:off x="0" y="0"/>
          <a:ext cx="0" cy="0"/>
          <a:chOff x="0" y="0"/>
          <a:chExt cx="0" cy="0"/>
        </a:xfrm>
      </p:grpSpPr>
      <p:sp>
        <p:nvSpPr>
          <p:cNvPr id="391" name="Google Shape;391;p59"/>
          <p:cNvSpPr txBox="1">
            <a:spLocks noGrp="1"/>
          </p:cNvSpPr>
          <p:nvPr>
            <p:ph type="title"/>
          </p:nvPr>
        </p:nvSpPr>
        <p:spPr>
          <a:xfrm>
            <a:off x="457202" y="273050"/>
            <a:ext cx="3008400" cy="1162200"/>
          </a:xfrm>
          <a:prstGeom prst="rect">
            <a:avLst/>
          </a:prstGeom>
          <a:noFill/>
          <a:ln>
            <a:noFill/>
          </a:ln>
        </p:spPr>
        <p:txBody>
          <a:bodyPr spcFirstLastPara="1" wrap="square" lIns="91025" tIns="45500" rIns="91025" bIns="455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92" name="Google Shape;392;p59"/>
          <p:cNvSpPr txBox="1">
            <a:spLocks noGrp="1"/>
          </p:cNvSpPr>
          <p:nvPr>
            <p:ph type="body" idx="1"/>
          </p:nvPr>
        </p:nvSpPr>
        <p:spPr>
          <a:xfrm>
            <a:off x="3575054" y="273096"/>
            <a:ext cx="5111700" cy="5853000"/>
          </a:xfrm>
          <a:prstGeom prst="rect">
            <a:avLst/>
          </a:prstGeom>
          <a:noFill/>
          <a:ln>
            <a:noFill/>
          </a:ln>
        </p:spPr>
        <p:txBody>
          <a:bodyPr spcFirstLastPara="1" wrap="square" lIns="91025" tIns="45500" rIns="91025" bIns="45500" anchor="t" anchorCtr="0"/>
          <a:lstStyle>
            <a:lvl1pPr marL="457200" lvl="0" indent="-431800" algn="l" rtl="0">
              <a:spcBef>
                <a:spcPts val="640"/>
              </a:spcBef>
              <a:spcAft>
                <a:spcPts val="0"/>
              </a:spcAft>
              <a:buClr>
                <a:schemeClr val="dk1"/>
              </a:buClr>
              <a:buSzPts val="3200"/>
              <a:buFont typeface="Calibri"/>
              <a:buChar char="•"/>
              <a:defRPr sz="3200"/>
            </a:lvl1pPr>
            <a:lvl2pPr marL="914400" lvl="1" indent="-406400" algn="l" rtl="0">
              <a:spcBef>
                <a:spcPts val="560"/>
              </a:spcBef>
              <a:spcAft>
                <a:spcPts val="0"/>
              </a:spcAft>
              <a:buClr>
                <a:schemeClr val="dk1"/>
              </a:buClr>
              <a:buSzPts val="2800"/>
              <a:buFont typeface="Calibri"/>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Arial"/>
              <a:buChar char="»"/>
              <a:defRPr sz="2000"/>
            </a:lvl6pPr>
            <a:lvl7pPr marL="3200400" lvl="6" indent="-355600" algn="l" rtl="0">
              <a:spcBef>
                <a:spcPts val="400"/>
              </a:spcBef>
              <a:spcAft>
                <a:spcPts val="0"/>
              </a:spcAft>
              <a:buClr>
                <a:schemeClr val="dk1"/>
              </a:buClr>
              <a:buSzPts val="2000"/>
              <a:buFont typeface="Arial"/>
              <a:buChar char="»"/>
              <a:defRPr sz="2000"/>
            </a:lvl7pPr>
            <a:lvl8pPr marL="3657600" lvl="7" indent="-355600" algn="l" rtl="0">
              <a:spcBef>
                <a:spcPts val="400"/>
              </a:spcBef>
              <a:spcAft>
                <a:spcPts val="0"/>
              </a:spcAft>
              <a:buClr>
                <a:schemeClr val="dk1"/>
              </a:buClr>
              <a:buSzPts val="2000"/>
              <a:buFont typeface="Arial"/>
              <a:buChar char="»"/>
              <a:defRPr sz="2000"/>
            </a:lvl8pPr>
            <a:lvl9pPr marL="4114800" lvl="8" indent="-355600" algn="l" rtl="0">
              <a:spcBef>
                <a:spcPts val="400"/>
              </a:spcBef>
              <a:spcAft>
                <a:spcPts val="0"/>
              </a:spcAft>
              <a:buClr>
                <a:schemeClr val="dk1"/>
              </a:buClr>
              <a:buSzPts val="2000"/>
              <a:buFont typeface="Arial"/>
              <a:buChar char="»"/>
              <a:defRPr sz="2000"/>
            </a:lvl9pPr>
          </a:lstStyle>
          <a:p>
            <a:endParaRPr/>
          </a:p>
        </p:txBody>
      </p:sp>
      <p:sp>
        <p:nvSpPr>
          <p:cNvPr id="393" name="Google Shape;393;p59"/>
          <p:cNvSpPr txBox="1">
            <a:spLocks noGrp="1"/>
          </p:cNvSpPr>
          <p:nvPr>
            <p:ph type="body" idx="2"/>
          </p:nvPr>
        </p:nvSpPr>
        <p:spPr>
          <a:xfrm>
            <a:off x="457202" y="1435104"/>
            <a:ext cx="3008400" cy="4691100"/>
          </a:xfrm>
          <a:prstGeom prst="rect">
            <a:avLst/>
          </a:prstGeom>
          <a:noFill/>
          <a:ln>
            <a:noFill/>
          </a:ln>
        </p:spPr>
        <p:txBody>
          <a:bodyPr spcFirstLastPara="1" wrap="square" lIns="91025" tIns="45500" rIns="91025" bIns="45500" anchor="t" anchorCtr="0"/>
          <a:lstStyle>
            <a:lvl1pPr marL="457200" lvl="0" indent="-228600" algn="l" rtl="0">
              <a:spcBef>
                <a:spcPts val="280"/>
              </a:spcBef>
              <a:spcAft>
                <a:spcPts val="0"/>
              </a:spcAft>
              <a:buClr>
                <a:schemeClr val="dk1"/>
              </a:buClr>
              <a:buSzPts val="1400"/>
              <a:buFont typeface="Calibri"/>
              <a:buNone/>
              <a:defRPr sz="1400"/>
            </a:lvl1pPr>
            <a:lvl2pPr marL="914400" lvl="1" indent="-228600" algn="l" rtl="0">
              <a:spcBef>
                <a:spcPts val="240"/>
              </a:spcBef>
              <a:spcAft>
                <a:spcPts val="0"/>
              </a:spcAft>
              <a:buClr>
                <a:schemeClr val="dk1"/>
              </a:buClr>
              <a:buSzPts val="1200"/>
              <a:buFont typeface="Calibri"/>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394" name="Google Shape;394;p59"/>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5" name="Google Shape;395;p59"/>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6" name="Google Shape;396;p59"/>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aşlıklı Resim" type="picTx">
  <p:cSld name="PICTURE_WITH_CAPTION_TEXT">
    <p:spTree>
      <p:nvGrpSpPr>
        <p:cNvPr id="1" name="Shape 403"/>
        <p:cNvGrpSpPr/>
        <p:nvPr/>
      </p:nvGrpSpPr>
      <p:grpSpPr>
        <a:xfrm>
          <a:off x="0" y="0"/>
          <a:ext cx="0" cy="0"/>
          <a:chOff x="0" y="0"/>
          <a:chExt cx="0" cy="0"/>
        </a:xfrm>
      </p:grpSpPr>
      <p:sp>
        <p:nvSpPr>
          <p:cNvPr id="404" name="Google Shape;404;p61"/>
          <p:cNvSpPr txBox="1">
            <a:spLocks noGrp="1"/>
          </p:cNvSpPr>
          <p:nvPr>
            <p:ph type="title"/>
          </p:nvPr>
        </p:nvSpPr>
        <p:spPr>
          <a:xfrm>
            <a:off x="1792288" y="4800600"/>
            <a:ext cx="5486400" cy="566700"/>
          </a:xfrm>
          <a:prstGeom prst="rect">
            <a:avLst/>
          </a:prstGeom>
          <a:noFill/>
          <a:ln>
            <a:noFill/>
          </a:ln>
        </p:spPr>
        <p:txBody>
          <a:bodyPr spcFirstLastPara="1" wrap="square" lIns="91025" tIns="45500" rIns="91025" bIns="455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05" name="Google Shape;405;p61"/>
          <p:cNvSpPr>
            <a:spLocks noGrp="1"/>
          </p:cNvSpPr>
          <p:nvPr>
            <p:ph type="pic" idx="2"/>
          </p:nvPr>
        </p:nvSpPr>
        <p:spPr>
          <a:xfrm>
            <a:off x="1792288" y="612775"/>
            <a:ext cx="5486400" cy="4114800"/>
          </a:xfrm>
          <a:prstGeom prst="rect">
            <a:avLst/>
          </a:prstGeom>
          <a:noFill/>
          <a:ln>
            <a:noFill/>
          </a:ln>
        </p:spPr>
        <p:txBody>
          <a:bodyPr spcFirstLastPara="1" wrap="square" lIns="91025" tIns="45500" rIns="91025" bIns="45500" anchor="t" anchorCtr="0"/>
          <a:lstStyle>
            <a:lvl1pPr marR="0" lvl="0" algn="l" rtl="0">
              <a:spcBef>
                <a:spcPts val="64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06" name="Google Shape;406;p61"/>
          <p:cNvSpPr txBox="1">
            <a:spLocks noGrp="1"/>
          </p:cNvSpPr>
          <p:nvPr>
            <p:ph type="body" idx="1"/>
          </p:nvPr>
        </p:nvSpPr>
        <p:spPr>
          <a:xfrm>
            <a:off x="1792288" y="5367338"/>
            <a:ext cx="5486400" cy="804900"/>
          </a:xfrm>
          <a:prstGeom prst="rect">
            <a:avLst/>
          </a:prstGeom>
          <a:noFill/>
          <a:ln>
            <a:noFill/>
          </a:ln>
        </p:spPr>
        <p:txBody>
          <a:bodyPr spcFirstLastPara="1" wrap="square" lIns="91025" tIns="45500" rIns="91025" bIns="45500" anchor="t" anchorCtr="0"/>
          <a:lstStyle>
            <a:lvl1pPr marL="457200" lvl="0" indent="-228600" algn="l" rtl="0">
              <a:spcBef>
                <a:spcPts val="280"/>
              </a:spcBef>
              <a:spcAft>
                <a:spcPts val="0"/>
              </a:spcAft>
              <a:buClr>
                <a:schemeClr val="dk1"/>
              </a:buClr>
              <a:buSzPts val="1400"/>
              <a:buFont typeface="Calibri"/>
              <a:buNone/>
              <a:defRPr sz="1400"/>
            </a:lvl1pPr>
            <a:lvl2pPr marL="914400" lvl="1" indent="-228600" algn="l" rtl="0">
              <a:spcBef>
                <a:spcPts val="240"/>
              </a:spcBef>
              <a:spcAft>
                <a:spcPts val="0"/>
              </a:spcAft>
              <a:buClr>
                <a:schemeClr val="dk1"/>
              </a:buClr>
              <a:buSzPts val="1200"/>
              <a:buFont typeface="Calibri"/>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407" name="Google Shape;407;p61"/>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8" name="Google Shape;408;p61"/>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9" name="Google Shape;409;p61"/>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aşlık, Dikey Metin" type="vertTx">
  <p:cSld name="VERTICAL_TEXT">
    <p:spTree>
      <p:nvGrpSpPr>
        <p:cNvPr id="1" name="Shape 416"/>
        <p:cNvGrpSpPr/>
        <p:nvPr/>
      </p:nvGrpSpPr>
      <p:grpSpPr>
        <a:xfrm>
          <a:off x="0" y="0"/>
          <a:ext cx="0" cy="0"/>
          <a:chOff x="0" y="0"/>
          <a:chExt cx="0" cy="0"/>
        </a:xfrm>
      </p:grpSpPr>
      <p:sp>
        <p:nvSpPr>
          <p:cNvPr id="417" name="Google Shape;417;p63"/>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18" name="Google Shape;418;p63"/>
          <p:cNvSpPr txBox="1">
            <a:spLocks noGrp="1"/>
          </p:cNvSpPr>
          <p:nvPr>
            <p:ph type="body" idx="1"/>
          </p:nvPr>
        </p:nvSpPr>
        <p:spPr>
          <a:xfrm rot="5400000">
            <a:off x="2308950" y="-251550"/>
            <a:ext cx="4526100" cy="8229600"/>
          </a:xfrm>
          <a:prstGeom prst="rect">
            <a:avLst/>
          </a:prstGeom>
          <a:noFill/>
          <a:ln>
            <a:noFill/>
          </a:ln>
        </p:spPr>
        <p:txBody>
          <a:bodyPr spcFirstLastPara="1" wrap="square" lIns="91025" tIns="45500" rIns="91025" bIns="455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19" name="Google Shape;419;p63"/>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0" name="Google Shape;420;p63"/>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1" name="Google Shape;421;p63"/>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Dikey Başlık ve Metin" type="vertTitleAndTx">
  <p:cSld name="VERTICAL_TITLE_AND_VERTICAL_TEXT">
    <p:spTree>
      <p:nvGrpSpPr>
        <p:cNvPr id="1" name="Shape 428"/>
        <p:cNvGrpSpPr/>
        <p:nvPr/>
      </p:nvGrpSpPr>
      <p:grpSpPr>
        <a:xfrm>
          <a:off x="0" y="0"/>
          <a:ext cx="0" cy="0"/>
          <a:chOff x="0" y="0"/>
          <a:chExt cx="0" cy="0"/>
        </a:xfrm>
      </p:grpSpPr>
      <p:sp>
        <p:nvSpPr>
          <p:cNvPr id="429" name="Google Shape;429;p65"/>
          <p:cNvSpPr txBox="1">
            <a:spLocks noGrp="1"/>
          </p:cNvSpPr>
          <p:nvPr>
            <p:ph type="title"/>
          </p:nvPr>
        </p:nvSpPr>
        <p:spPr>
          <a:xfrm rot="5400000">
            <a:off x="4732351" y="2171734"/>
            <a:ext cx="5851500" cy="2057400"/>
          </a:xfrm>
          <a:prstGeom prst="rect">
            <a:avLst/>
          </a:prstGeom>
          <a:noFill/>
          <a:ln>
            <a:noFill/>
          </a:ln>
        </p:spPr>
        <p:txBody>
          <a:bodyPr spcFirstLastPara="1" wrap="square" lIns="91025" tIns="45500" rIns="91025" bIns="455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30" name="Google Shape;430;p65"/>
          <p:cNvSpPr txBox="1">
            <a:spLocks noGrp="1"/>
          </p:cNvSpPr>
          <p:nvPr>
            <p:ph type="body" idx="1"/>
          </p:nvPr>
        </p:nvSpPr>
        <p:spPr>
          <a:xfrm rot="5400000">
            <a:off x="541350" y="190534"/>
            <a:ext cx="5851500" cy="6019800"/>
          </a:xfrm>
          <a:prstGeom prst="rect">
            <a:avLst/>
          </a:prstGeom>
          <a:noFill/>
          <a:ln>
            <a:noFill/>
          </a:ln>
        </p:spPr>
        <p:txBody>
          <a:bodyPr spcFirstLastPara="1" wrap="square" lIns="91025" tIns="45500" rIns="91025" bIns="455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31" name="Google Shape;431;p65"/>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2" name="Google Shape;432;p65"/>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3" name="Google Shape;433;p65"/>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İki İçerik" type="twoObj">
  <p:cSld name="TWO_OBJECTS">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lvl="0" algn="ctr" rtl="0">
              <a:spcBef>
                <a:spcPts val="0"/>
              </a:spcBef>
              <a:spcAft>
                <a:spcPts val="0"/>
              </a:spcAft>
              <a:buSzPts val="1400"/>
              <a:buNone/>
              <a:defRPr sz="4000">
                <a:solidFill>
                  <a:srgbClr val="C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457200" y="1600204"/>
            <a:ext cx="4038600" cy="4526100"/>
          </a:xfrm>
          <a:prstGeom prst="rect">
            <a:avLst/>
          </a:prstGeom>
          <a:noFill/>
          <a:ln>
            <a:noFill/>
          </a:ln>
        </p:spPr>
        <p:txBody>
          <a:bodyPr spcFirstLastPara="1" wrap="square" lIns="91025" tIns="45500" rIns="91025" bIns="45500" anchor="t" anchorCtr="0"/>
          <a:lstStyle>
            <a:lvl1pPr marL="457200" lvl="0" indent="-406400" algn="l" rtl="0">
              <a:spcBef>
                <a:spcPts val="560"/>
              </a:spcBef>
              <a:spcAft>
                <a:spcPts val="0"/>
              </a:spcAft>
              <a:buClr>
                <a:schemeClr val="dk1"/>
              </a:buClr>
              <a:buSzPts val="2800"/>
              <a:buFont typeface="Calibri"/>
              <a:buChar char="•"/>
              <a:defRPr sz="2800"/>
            </a:lvl1pPr>
            <a:lvl2pPr marL="914400" lvl="1" indent="-381000" algn="l" rtl="0">
              <a:spcBef>
                <a:spcPts val="480"/>
              </a:spcBef>
              <a:spcAft>
                <a:spcPts val="0"/>
              </a:spcAft>
              <a:buClr>
                <a:schemeClr val="dk1"/>
              </a:buClr>
              <a:buSzPts val="2400"/>
              <a:buFont typeface="Calibri"/>
              <a:buChar char="–"/>
              <a:defRPr sz="2400"/>
            </a:lvl2pPr>
            <a:lvl3pPr marL="1371600" lvl="2" indent="-355600" algn="l" rtl="0">
              <a:spcBef>
                <a:spcPts val="400"/>
              </a:spcBef>
              <a:spcAft>
                <a:spcPts val="0"/>
              </a:spcAft>
              <a:buClr>
                <a:schemeClr val="dk1"/>
              </a:buClr>
              <a:buSzPts val="2000"/>
              <a:buFont typeface="Calibri"/>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44" name="Google Shape;44;p6"/>
          <p:cNvSpPr txBox="1">
            <a:spLocks noGrp="1"/>
          </p:cNvSpPr>
          <p:nvPr>
            <p:ph type="body" idx="2"/>
          </p:nvPr>
        </p:nvSpPr>
        <p:spPr>
          <a:xfrm>
            <a:off x="4648200" y="1600204"/>
            <a:ext cx="4038600" cy="4526100"/>
          </a:xfrm>
          <a:prstGeom prst="rect">
            <a:avLst/>
          </a:prstGeom>
          <a:noFill/>
          <a:ln>
            <a:noFill/>
          </a:ln>
        </p:spPr>
        <p:txBody>
          <a:bodyPr spcFirstLastPara="1" wrap="square" lIns="91025" tIns="45500" rIns="91025" bIns="45500" anchor="t" anchorCtr="0"/>
          <a:lstStyle>
            <a:lvl1pPr marL="457200" lvl="0" indent="-406400" algn="l" rtl="0">
              <a:spcBef>
                <a:spcPts val="560"/>
              </a:spcBef>
              <a:spcAft>
                <a:spcPts val="0"/>
              </a:spcAft>
              <a:buClr>
                <a:schemeClr val="dk1"/>
              </a:buClr>
              <a:buSzPts val="2800"/>
              <a:buFont typeface="Calibri"/>
              <a:buChar char="•"/>
              <a:defRPr sz="2800"/>
            </a:lvl1pPr>
            <a:lvl2pPr marL="914400" lvl="1" indent="-381000" algn="l" rtl="0">
              <a:spcBef>
                <a:spcPts val="480"/>
              </a:spcBef>
              <a:spcAft>
                <a:spcPts val="0"/>
              </a:spcAft>
              <a:buClr>
                <a:schemeClr val="dk1"/>
              </a:buClr>
              <a:buSzPts val="2400"/>
              <a:buFont typeface="Calibri"/>
              <a:buChar char="–"/>
              <a:defRPr sz="2400"/>
            </a:lvl2pPr>
            <a:lvl3pPr marL="1371600" lvl="2" indent="-355600" algn="l" rtl="0">
              <a:spcBef>
                <a:spcPts val="400"/>
              </a:spcBef>
              <a:spcAft>
                <a:spcPts val="0"/>
              </a:spcAft>
              <a:buClr>
                <a:schemeClr val="dk1"/>
              </a:buClr>
              <a:buSzPts val="2000"/>
              <a:buFont typeface="Calibri"/>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45" name="Google Shape;45;p6"/>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442"/>
        <p:cNvGrpSpPr/>
        <p:nvPr/>
      </p:nvGrpSpPr>
      <p:grpSpPr>
        <a:xfrm>
          <a:off x="0" y="0"/>
          <a:ext cx="0" cy="0"/>
          <a:chOff x="0" y="0"/>
          <a:chExt cx="0" cy="0"/>
        </a:xfrm>
      </p:grpSpPr>
      <p:sp>
        <p:nvSpPr>
          <p:cNvPr id="443" name="Google Shape;443;p67"/>
          <p:cNvSpPr txBox="1">
            <a:spLocks noGrp="1"/>
          </p:cNvSpPr>
          <p:nvPr>
            <p:ph type="ctrTitle"/>
          </p:nvPr>
        </p:nvSpPr>
        <p:spPr>
          <a:xfrm>
            <a:off x="685800" y="2130428"/>
            <a:ext cx="7772400" cy="1470000"/>
          </a:xfrm>
          <a:prstGeom prst="rect">
            <a:avLst/>
          </a:prstGeom>
          <a:noFill/>
          <a:ln>
            <a:noFill/>
          </a:ln>
        </p:spPr>
        <p:txBody>
          <a:bodyPr spcFirstLastPara="1" wrap="square" lIns="91025" tIns="45525" rIns="91025" bIns="455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44" name="Google Shape;444;p67"/>
          <p:cNvSpPr txBox="1">
            <a:spLocks noGrp="1"/>
          </p:cNvSpPr>
          <p:nvPr>
            <p:ph type="subTitle" idx="1"/>
          </p:nvPr>
        </p:nvSpPr>
        <p:spPr>
          <a:xfrm>
            <a:off x="1371600" y="3886202"/>
            <a:ext cx="6400800" cy="1752600"/>
          </a:xfrm>
          <a:prstGeom prst="rect">
            <a:avLst/>
          </a:prstGeom>
          <a:noFill/>
          <a:ln>
            <a:noFill/>
          </a:ln>
        </p:spPr>
        <p:txBody>
          <a:bodyPr spcFirstLastPara="1" wrap="square" lIns="91025" tIns="45525" rIns="91025" bIns="45525" anchor="t" anchorCtr="0"/>
          <a:lstStyle>
            <a:lvl1pPr lvl="0" algn="ctr" rtl="0">
              <a:spcBef>
                <a:spcPts val="440"/>
              </a:spcBef>
              <a:spcAft>
                <a:spcPts val="0"/>
              </a:spcAft>
              <a:buClr>
                <a:schemeClr val="dk1"/>
              </a:buClr>
              <a:buSzPts val="2200"/>
              <a:buFont typeface="Calibri"/>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Arial"/>
              <a:buNone/>
              <a:defRPr/>
            </a:lvl6pPr>
            <a:lvl7pPr lvl="6" algn="ctr" rtl="0">
              <a:spcBef>
                <a:spcPts val="400"/>
              </a:spcBef>
              <a:spcAft>
                <a:spcPts val="0"/>
              </a:spcAft>
              <a:buClr>
                <a:schemeClr val="dk1"/>
              </a:buClr>
              <a:buSzPts val="2000"/>
              <a:buFont typeface="Arial"/>
              <a:buNone/>
              <a:defRPr/>
            </a:lvl7pPr>
            <a:lvl8pPr lvl="7" algn="ctr" rtl="0">
              <a:spcBef>
                <a:spcPts val="400"/>
              </a:spcBef>
              <a:spcAft>
                <a:spcPts val="0"/>
              </a:spcAft>
              <a:buClr>
                <a:schemeClr val="dk1"/>
              </a:buClr>
              <a:buSzPts val="2000"/>
              <a:buFont typeface="Arial"/>
              <a:buNone/>
              <a:defRPr/>
            </a:lvl8pPr>
            <a:lvl9pPr lvl="8" algn="ctr" rtl="0">
              <a:spcBef>
                <a:spcPts val="400"/>
              </a:spcBef>
              <a:spcAft>
                <a:spcPts val="0"/>
              </a:spcAft>
              <a:buClr>
                <a:schemeClr val="dk1"/>
              </a:buClr>
              <a:buSzPts val="2000"/>
              <a:buFont typeface="Arial"/>
              <a:buNone/>
              <a:defRPr/>
            </a:lvl9pPr>
          </a:lstStyle>
          <a:p>
            <a:endParaRPr/>
          </a:p>
        </p:txBody>
      </p:sp>
      <p:sp>
        <p:nvSpPr>
          <p:cNvPr id="445" name="Google Shape;445;p67"/>
          <p:cNvSpPr txBox="1">
            <a:spLocks noGrp="1"/>
          </p:cNvSpPr>
          <p:nvPr>
            <p:ph type="dt" idx="10"/>
          </p:nvPr>
        </p:nvSpPr>
        <p:spPr>
          <a:xfrm>
            <a:off x="457200" y="6245225"/>
            <a:ext cx="2133600" cy="476400"/>
          </a:xfrm>
          <a:prstGeom prst="rect">
            <a:avLst/>
          </a:prstGeom>
          <a:noFill/>
          <a:ln>
            <a:noFill/>
          </a:ln>
        </p:spPr>
        <p:txBody>
          <a:bodyPr spcFirstLastPara="1" wrap="square" lIns="91025" tIns="45525" rIns="91025" bIns="455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6" name="Google Shape;446;p67"/>
          <p:cNvSpPr txBox="1">
            <a:spLocks noGrp="1"/>
          </p:cNvSpPr>
          <p:nvPr>
            <p:ph type="ftr" idx="11"/>
          </p:nvPr>
        </p:nvSpPr>
        <p:spPr>
          <a:xfrm>
            <a:off x="3124200" y="5516562"/>
            <a:ext cx="2895600" cy="476400"/>
          </a:xfrm>
          <a:prstGeom prst="rect">
            <a:avLst/>
          </a:prstGeom>
          <a:noFill/>
          <a:ln>
            <a:noFill/>
          </a:ln>
        </p:spPr>
        <p:txBody>
          <a:bodyPr spcFirstLastPara="1" wrap="square" lIns="91025" tIns="45525" rIns="91025" bIns="455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7" name="Google Shape;447;p67"/>
          <p:cNvSpPr txBox="1">
            <a:spLocks noGrp="1"/>
          </p:cNvSpPr>
          <p:nvPr>
            <p:ph type="sldNum" idx="12"/>
          </p:nvPr>
        </p:nvSpPr>
        <p:spPr>
          <a:xfrm>
            <a:off x="6588125" y="5732462"/>
            <a:ext cx="2133600" cy="476400"/>
          </a:xfrm>
          <a:prstGeom prst="rect">
            <a:avLst/>
          </a:prstGeom>
          <a:noFill/>
          <a:ln>
            <a:noFill/>
          </a:ln>
        </p:spPr>
        <p:txBody>
          <a:bodyPr spcFirstLastPara="1" wrap="square" lIns="91025" tIns="45525" rIns="91025" bIns="4552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aşlık ve İçerik" type="obj">
  <p:cSld name="OBJEC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 name="Google Shape;57;p8"/>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300787" y="6237287"/>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şlık ve İçerik">
  <p:cSld name="OBJECT 2">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3" name="Google Shape;63;p9"/>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6300787" y="6237287"/>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İki İçerik" type="twoObj">
  <p:cSld name="TWO_OBJECTS">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75" name="Google Shape;75;p11"/>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76" name="Google Shape;76;p11"/>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6326187" y="6211887"/>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685800" y="2130428"/>
            <a:ext cx="7772400" cy="1470000"/>
          </a:xfrm>
          <a:prstGeom prst="rect">
            <a:avLst/>
          </a:prstGeom>
          <a:noFill/>
          <a:ln>
            <a:noFill/>
          </a:ln>
        </p:spPr>
        <p:txBody>
          <a:bodyPr spcFirstLastPara="1" wrap="square" lIns="91250" tIns="45625" rIns="91250" bIns="456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9" name="Google Shape;89;p13"/>
          <p:cNvSpPr txBox="1">
            <a:spLocks noGrp="1"/>
          </p:cNvSpPr>
          <p:nvPr>
            <p:ph type="subTitle" idx="1"/>
          </p:nvPr>
        </p:nvSpPr>
        <p:spPr>
          <a:xfrm>
            <a:off x="1371600" y="3886202"/>
            <a:ext cx="6400800" cy="1752600"/>
          </a:xfrm>
          <a:prstGeom prst="rect">
            <a:avLst/>
          </a:prstGeom>
          <a:noFill/>
          <a:ln>
            <a:noFill/>
          </a:ln>
        </p:spPr>
        <p:txBody>
          <a:bodyPr spcFirstLastPara="1" wrap="square" lIns="91250" tIns="45625" rIns="91250" bIns="45625" anchor="t" anchorCtr="0"/>
          <a:lstStyle>
            <a:lvl1pPr lvl="0" algn="ctr" rtl="0">
              <a:spcBef>
                <a:spcPts val="440"/>
              </a:spcBef>
              <a:spcAft>
                <a:spcPts val="0"/>
              </a:spcAft>
              <a:buClr>
                <a:schemeClr val="dk1"/>
              </a:buClr>
              <a:buSzPts val="2200"/>
              <a:buFont typeface="Calibri"/>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Arial"/>
              <a:buNone/>
              <a:defRPr/>
            </a:lvl6pPr>
            <a:lvl7pPr lvl="6" algn="ctr" rtl="0">
              <a:spcBef>
                <a:spcPts val="400"/>
              </a:spcBef>
              <a:spcAft>
                <a:spcPts val="0"/>
              </a:spcAft>
              <a:buClr>
                <a:schemeClr val="dk1"/>
              </a:buClr>
              <a:buSzPts val="2000"/>
              <a:buFont typeface="Arial"/>
              <a:buNone/>
              <a:defRPr/>
            </a:lvl7pPr>
            <a:lvl8pPr lvl="7" algn="ctr" rtl="0">
              <a:spcBef>
                <a:spcPts val="400"/>
              </a:spcBef>
              <a:spcAft>
                <a:spcPts val="0"/>
              </a:spcAft>
              <a:buClr>
                <a:schemeClr val="dk1"/>
              </a:buClr>
              <a:buSzPts val="2000"/>
              <a:buFont typeface="Arial"/>
              <a:buNone/>
              <a:defRPr/>
            </a:lvl8pPr>
            <a:lvl9pPr lvl="8" algn="ctr" rtl="0">
              <a:spcBef>
                <a:spcPts val="400"/>
              </a:spcBef>
              <a:spcAft>
                <a:spcPts val="0"/>
              </a:spcAft>
              <a:buClr>
                <a:schemeClr val="dk1"/>
              </a:buClr>
              <a:buSzPts val="2000"/>
              <a:buFont typeface="Arial"/>
              <a:buNone/>
              <a:defRPr/>
            </a:lvl9pPr>
          </a:lstStyle>
          <a:p>
            <a:endParaRPr/>
          </a:p>
        </p:txBody>
      </p:sp>
      <p:sp>
        <p:nvSpPr>
          <p:cNvPr id="90" name="Google Shape;90;p13"/>
          <p:cNvSpPr txBox="1">
            <a:spLocks noGrp="1"/>
          </p:cNvSpPr>
          <p:nvPr>
            <p:ph type="dt" idx="10"/>
          </p:nvPr>
        </p:nvSpPr>
        <p:spPr>
          <a:xfrm>
            <a:off x="457200" y="6245225"/>
            <a:ext cx="2133600" cy="476400"/>
          </a:xfrm>
          <a:prstGeom prst="rect">
            <a:avLst/>
          </a:prstGeom>
          <a:noFill/>
          <a:ln>
            <a:noFill/>
          </a:ln>
        </p:spPr>
        <p:txBody>
          <a:bodyPr spcFirstLastPara="1" wrap="square" lIns="91250" tIns="45625" rIns="91250" bIns="456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3124200" y="5516562"/>
            <a:ext cx="2895600" cy="476400"/>
          </a:xfrm>
          <a:prstGeom prst="rect">
            <a:avLst/>
          </a:prstGeom>
          <a:noFill/>
          <a:ln>
            <a:noFill/>
          </a:ln>
        </p:spPr>
        <p:txBody>
          <a:bodyPr spcFirstLastPara="1" wrap="square" lIns="91250" tIns="45625" rIns="91250" bIns="456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6588125" y="5732462"/>
            <a:ext cx="2133600" cy="476400"/>
          </a:xfrm>
          <a:prstGeom prst="rect">
            <a:avLst/>
          </a:prstGeom>
          <a:noFill/>
          <a:ln>
            <a:noFill/>
          </a:ln>
        </p:spPr>
        <p:txBody>
          <a:bodyPr spcFirstLastPara="1" wrap="square" lIns="91250" tIns="45625" rIns="91250" bIns="4562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şlık ve İçerik" type="obj">
  <p:cSld name="OBJECT">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1" name="Google Shape;101;p15"/>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2" name="Google Shape;102;p15"/>
          <p:cNvSpPr txBox="1">
            <a:spLocks noGrp="1"/>
          </p:cNvSpPr>
          <p:nvPr>
            <p:ph type="dt" idx="10"/>
          </p:nvPr>
        </p:nvSpPr>
        <p:spPr>
          <a:xfrm>
            <a:off x="457200" y="6245225"/>
            <a:ext cx="2133600" cy="476400"/>
          </a:xfrm>
          <a:prstGeom prst="rect">
            <a:avLst/>
          </a:prstGeom>
          <a:noFill/>
          <a:ln>
            <a:noFill/>
          </a:ln>
        </p:spPr>
        <p:txBody>
          <a:bodyPr spcFirstLastPara="1" wrap="square" lIns="91250" tIns="45625" rIns="91250" bIns="456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15"/>
          <p:cNvSpPr txBox="1">
            <a:spLocks noGrp="1"/>
          </p:cNvSpPr>
          <p:nvPr>
            <p:ph type="ftr" idx="11"/>
          </p:nvPr>
        </p:nvSpPr>
        <p:spPr>
          <a:xfrm>
            <a:off x="3124200" y="6245225"/>
            <a:ext cx="2895600" cy="476400"/>
          </a:xfrm>
          <a:prstGeom prst="rect">
            <a:avLst/>
          </a:prstGeom>
          <a:noFill/>
          <a:ln>
            <a:noFill/>
          </a:ln>
        </p:spPr>
        <p:txBody>
          <a:bodyPr spcFirstLastPara="1" wrap="square" lIns="91250" tIns="45625" rIns="91250" bIns="456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p15"/>
          <p:cNvSpPr txBox="1">
            <a:spLocks noGrp="1"/>
          </p:cNvSpPr>
          <p:nvPr>
            <p:ph type="sldNum" idx="12"/>
          </p:nvPr>
        </p:nvSpPr>
        <p:spPr>
          <a:xfrm>
            <a:off x="6326187" y="6211887"/>
            <a:ext cx="2133600" cy="476400"/>
          </a:xfrm>
          <a:prstGeom prst="rect">
            <a:avLst/>
          </a:prstGeom>
          <a:noFill/>
          <a:ln>
            <a:noFill/>
          </a:ln>
        </p:spPr>
        <p:txBody>
          <a:bodyPr spcFirstLastPara="1" wrap="square" lIns="91250" tIns="45625" rIns="91250" bIns="4562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 ve İçerik">
  <p:cSld name="OBJECT 2">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7" name="Google Shape;107;p16"/>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8" name="Google Shape;108;p16"/>
          <p:cNvSpPr txBox="1">
            <a:spLocks noGrp="1"/>
          </p:cNvSpPr>
          <p:nvPr>
            <p:ph type="dt" idx="10"/>
          </p:nvPr>
        </p:nvSpPr>
        <p:spPr>
          <a:xfrm>
            <a:off x="457200" y="6245225"/>
            <a:ext cx="2133600" cy="476400"/>
          </a:xfrm>
          <a:prstGeom prst="rect">
            <a:avLst/>
          </a:prstGeom>
          <a:noFill/>
          <a:ln>
            <a:noFill/>
          </a:ln>
        </p:spPr>
        <p:txBody>
          <a:bodyPr spcFirstLastPara="1" wrap="square" lIns="91250" tIns="45625" rIns="91250" bIns="456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16"/>
          <p:cNvSpPr txBox="1">
            <a:spLocks noGrp="1"/>
          </p:cNvSpPr>
          <p:nvPr>
            <p:ph type="ftr" idx="11"/>
          </p:nvPr>
        </p:nvSpPr>
        <p:spPr>
          <a:xfrm>
            <a:off x="3124200" y="6245225"/>
            <a:ext cx="2895600" cy="476400"/>
          </a:xfrm>
          <a:prstGeom prst="rect">
            <a:avLst/>
          </a:prstGeom>
          <a:noFill/>
          <a:ln>
            <a:noFill/>
          </a:ln>
        </p:spPr>
        <p:txBody>
          <a:bodyPr spcFirstLastPara="1" wrap="square" lIns="91250" tIns="45625" rIns="91250" bIns="456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16"/>
          <p:cNvSpPr txBox="1">
            <a:spLocks noGrp="1"/>
          </p:cNvSpPr>
          <p:nvPr>
            <p:ph type="sldNum" idx="12"/>
          </p:nvPr>
        </p:nvSpPr>
        <p:spPr>
          <a:xfrm>
            <a:off x="6326187" y="6211887"/>
            <a:ext cx="2133600" cy="476400"/>
          </a:xfrm>
          <a:prstGeom prst="rect">
            <a:avLst/>
          </a:prstGeom>
          <a:noFill/>
          <a:ln>
            <a:noFill/>
          </a:ln>
        </p:spPr>
        <p:txBody>
          <a:bodyPr spcFirstLastPara="1" wrap="square" lIns="91250" tIns="45625" rIns="91250" bIns="4562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2.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13.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4.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5.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16.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17.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18.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0.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22.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23.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24.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25.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26.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27.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28.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29.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8.xml"/><Relationship Id="rId1" Type="http://schemas.openxmlformats.org/officeDocument/2006/relationships/slideLayout" Target="../slideLayouts/slideLayout30.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3">
            <a:alphaModFix/>
          </a:blip>
          <a:srcRect/>
          <a:stretch/>
        </p:blipFill>
        <p:spPr>
          <a:xfrm>
            <a:off x="0" y="0"/>
            <a:ext cx="9143999" cy="1196975"/>
          </a:xfrm>
          <a:prstGeom prst="rect">
            <a:avLst/>
          </a:prstGeom>
          <a:noFill/>
          <a:ln>
            <a:noFill/>
          </a:ln>
        </p:spPr>
      </p:pic>
      <p:pic>
        <p:nvPicPr>
          <p:cNvPr id="11" name="Google Shape;11;p1"/>
          <p:cNvPicPr preferRelativeResize="0"/>
          <p:nvPr/>
        </p:nvPicPr>
        <p:blipFill rotWithShape="1">
          <a:blip r:embed="rId4">
            <a:alphaModFix/>
          </a:blip>
          <a:srcRect/>
          <a:stretch/>
        </p:blipFill>
        <p:spPr>
          <a:xfrm>
            <a:off x="8451850" y="6599237"/>
            <a:ext cx="612775" cy="258762"/>
          </a:xfrm>
          <a:prstGeom prst="rect">
            <a:avLst/>
          </a:prstGeom>
          <a:noFill/>
          <a:ln>
            <a:noFill/>
          </a:ln>
        </p:spPr>
      </p:pic>
      <p:sp>
        <p:nvSpPr>
          <p:cNvPr id="12" name="Google Shape;12;p1"/>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3124200" y="5516562"/>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6588125" y="5732462"/>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457200" y="274637"/>
            <a:ext cx="8229600" cy="1143000"/>
          </a:xfrm>
          <a:prstGeom prst="rect">
            <a:avLst/>
          </a:prstGeom>
          <a:noFill/>
          <a:ln>
            <a:noFill/>
          </a:ln>
        </p:spPr>
        <p:txBody>
          <a:bodyPr spcFirstLastPara="1" wrap="square" lIns="91025" tIns="45525" rIns="91025" bIns="45525" anchor="ctr" anchorCtr="0"/>
          <a:lstStyle>
            <a:lvl1pPr marR="0" lvl="0"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9" name="Google Shape;129;p19"/>
          <p:cNvSpPr txBox="1">
            <a:spLocks noGrp="1"/>
          </p:cNvSpPr>
          <p:nvPr>
            <p:ph type="body" idx="1"/>
          </p:nvPr>
        </p:nvSpPr>
        <p:spPr>
          <a:xfrm>
            <a:off x="457200" y="1600200"/>
            <a:ext cx="8229600" cy="4526100"/>
          </a:xfrm>
          <a:prstGeom prst="rect">
            <a:avLst/>
          </a:prstGeom>
          <a:noFill/>
          <a:ln>
            <a:noFill/>
          </a:ln>
        </p:spPr>
        <p:txBody>
          <a:bodyPr spcFirstLastPara="1" wrap="square" lIns="91025" tIns="45525" rIns="91025" bIns="45525"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Google Shape;130;p19"/>
          <p:cNvSpPr txBox="1">
            <a:spLocks noGrp="1"/>
          </p:cNvSpPr>
          <p:nvPr>
            <p:ph type="dt" idx="10"/>
          </p:nvPr>
        </p:nvSpPr>
        <p:spPr>
          <a:xfrm>
            <a:off x="457200" y="6245225"/>
            <a:ext cx="2133600" cy="476400"/>
          </a:xfrm>
          <a:prstGeom prst="rect">
            <a:avLst/>
          </a:prstGeom>
          <a:noFill/>
          <a:ln>
            <a:noFill/>
          </a:ln>
        </p:spPr>
        <p:txBody>
          <a:bodyPr spcFirstLastPara="1" wrap="square" lIns="91025" tIns="45525" rIns="91025" bIns="455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1" name="Google Shape;131;p19"/>
          <p:cNvSpPr txBox="1">
            <a:spLocks noGrp="1"/>
          </p:cNvSpPr>
          <p:nvPr>
            <p:ph type="ftr" idx="11"/>
          </p:nvPr>
        </p:nvSpPr>
        <p:spPr>
          <a:xfrm>
            <a:off x="3124200" y="6245225"/>
            <a:ext cx="2895600" cy="476400"/>
          </a:xfrm>
          <a:prstGeom prst="rect">
            <a:avLst/>
          </a:prstGeom>
          <a:noFill/>
          <a:ln>
            <a:noFill/>
          </a:ln>
        </p:spPr>
        <p:txBody>
          <a:bodyPr spcFirstLastPara="1" wrap="square" lIns="91025" tIns="45525" rIns="91025" bIns="455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2" name="Google Shape;132;p19"/>
          <p:cNvSpPr txBox="1">
            <a:spLocks noGrp="1"/>
          </p:cNvSpPr>
          <p:nvPr>
            <p:ph type="sldNum" idx="12"/>
          </p:nvPr>
        </p:nvSpPr>
        <p:spPr>
          <a:xfrm>
            <a:off x="6326187" y="6211887"/>
            <a:ext cx="2133600" cy="476400"/>
          </a:xfrm>
          <a:prstGeom prst="rect">
            <a:avLst/>
          </a:prstGeom>
          <a:noFill/>
          <a:ln>
            <a:noFill/>
          </a:ln>
        </p:spPr>
        <p:txBody>
          <a:bodyPr spcFirstLastPara="1" wrap="square" lIns="91025" tIns="45525" rIns="91025" bIns="4552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33" name="Google Shape;133;p19"/>
          <p:cNvPicPr preferRelativeResize="0"/>
          <p:nvPr/>
        </p:nvPicPr>
        <p:blipFill rotWithShape="1">
          <a:blip r:embed="rId2">
            <a:alphaModFix/>
          </a:blip>
          <a:srcRect/>
          <a:stretch/>
        </p:blipFill>
        <p:spPr>
          <a:xfrm>
            <a:off x="7937" y="0"/>
            <a:ext cx="9136061" cy="836612"/>
          </a:xfrm>
          <a:prstGeom prst="rect">
            <a:avLst/>
          </a:prstGeom>
          <a:noFill/>
          <a:ln>
            <a:noFill/>
          </a:ln>
        </p:spPr>
      </p:pic>
      <p:pic>
        <p:nvPicPr>
          <p:cNvPr id="134" name="Google Shape;134;p19"/>
          <p:cNvPicPr preferRelativeResize="0"/>
          <p:nvPr/>
        </p:nvPicPr>
        <p:blipFill rotWithShape="1">
          <a:blip r:embed="rId3">
            <a:alphaModFix/>
          </a:blip>
          <a:srcRect/>
          <a:stretch/>
        </p:blipFill>
        <p:spPr>
          <a:xfrm>
            <a:off x="8459787" y="6688137"/>
            <a:ext cx="684212" cy="142875"/>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457200" y="274637"/>
            <a:ext cx="8229600" cy="1143000"/>
          </a:xfrm>
          <a:prstGeom prst="rect">
            <a:avLst/>
          </a:prstGeom>
          <a:noFill/>
          <a:ln>
            <a:noFill/>
          </a:ln>
        </p:spPr>
        <p:txBody>
          <a:bodyPr spcFirstLastPara="1" wrap="square" lIns="91075" tIns="45525" rIns="91075" bIns="45525" anchor="ctr" anchorCtr="0"/>
          <a:lstStyle>
            <a:lvl1pPr marR="0" lvl="0"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7" name="Google Shape;137;p20"/>
          <p:cNvSpPr txBox="1">
            <a:spLocks noGrp="1"/>
          </p:cNvSpPr>
          <p:nvPr>
            <p:ph type="body" idx="1"/>
          </p:nvPr>
        </p:nvSpPr>
        <p:spPr>
          <a:xfrm>
            <a:off x="457200" y="1600200"/>
            <a:ext cx="8229600" cy="4526100"/>
          </a:xfrm>
          <a:prstGeom prst="rect">
            <a:avLst/>
          </a:prstGeom>
          <a:noFill/>
          <a:ln>
            <a:noFill/>
          </a:ln>
        </p:spPr>
        <p:txBody>
          <a:bodyPr spcFirstLastPara="1" wrap="square" lIns="91075" tIns="45525" rIns="91075" bIns="45525"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Google Shape;138;p20"/>
          <p:cNvSpPr txBox="1">
            <a:spLocks noGrp="1"/>
          </p:cNvSpPr>
          <p:nvPr>
            <p:ph type="dt" idx="10"/>
          </p:nvPr>
        </p:nvSpPr>
        <p:spPr>
          <a:xfrm>
            <a:off x="457200" y="6245225"/>
            <a:ext cx="2133600" cy="476400"/>
          </a:xfrm>
          <a:prstGeom prst="rect">
            <a:avLst/>
          </a:prstGeom>
          <a:noFill/>
          <a:ln>
            <a:noFill/>
          </a:ln>
        </p:spPr>
        <p:txBody>
          <a:bodyPr spcFirstLastPara="1" wrap="square" lIns="91075" tIns="45525" rIns="91075" bIns="455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9" name="Google Shape;139;p20"/>
          <p:cNvSpPr txBox="1">
            <a:spLocks noGrp="1"/>
          </p:cNvSpPr>
          <p:nvPr>
            <p:ph type="ftr" idx="11"/>
          </p:nvPr>
        </p:nvSpPr>
        <p:spPr>
          <a:xfrm>
            <a:off x="3124200" y="6245225"/>
            <a:ext cx="2895600" cy="476400"/>
          </a:xfrm>
          <a:prstGeom prst="rect">
            <a:avLst/>
          </a:prstGeom>
          <a:noFill/>
          <a:ln>
            <a:noFill/>
          </a:ln>
        </p:spPr>
        <p:txBody>
          <a:bodyPr spcFirstLastPara="1" wrap="square" lIns="91075" tIns="45525" rIns="91075" bIns="455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0" name="Google Shape;140;p20"/>
          <p:cNvSpPr txBox="1">
            <a:spLocks noGrp="1"/>
          </p:cNvSpPr>
          <p:nvPr>
            <p:ph type="sldNum" idx="12"/>
          </p:nvPr>
        </p:nvSpPr>
        <p:spPr>
          <a:xfrm>
            <a:off x="6326187" y="6211887"/>
            <a:ext cx="2133600" cy="476400"/>
          </a:xfrm>
          <a:prstGeom prst="rect">
            <a:avLst/>
          </a:prstGeom>
          <a:noFill/>
          <a:ln>
            <a:noFill/>
          </a:ln>
        </p:spPr>
        <p:txBody>
          <a:bodyPr spcFirstLastPara="1" wrap="square" lIns="91075" tIns="45525" rIns="91075" bIns="4552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41" name="Google Shape;141;p20"/>
          <p:cNvPicPr preferRelativeResize="0"/>
          <p:nvPr/>
        </p:nvPicPr>
        <p:blipFill rotWithShape="1">
          <a:blip r:embed="rId2">
            <a:alphaModFix/>
          </a:blip>
          <a:srcRect/>
          <a:stretch/>
        </p:blipFill>
        <p:spPr>
          <a:xfrm>
            <a:off x="7937" y="0"/>
            <a:ext cx="9136061" cy="836612"/>
          </a:xfrm>
          <a:prstGeom prst="rect">
            <a:avLst/>
          </a:prstGeom>
          <a:noFill/>
          <a:ln>
            <a:noFill/>
          </a:ln>
        </p:spPr>
      </p:pic>
      <p:pic>
        <p:nvPicPr>
          <p:cNvPr id="142" name="Google Shape;142;p20"/>
          <p:cNvPicPr preferRelativeResize="0"/>
          <p:nvPr/>
        </p:nvPicPr>
        <p:blipFill rotWithShape="1">
          <a:blip r:embed="rId3">
            <a:alphaModFix/>
          </a:blip>
          <a:srcRect/>
          <a:stretch/>
        </p:blipFill>
        <p:spPr>
          <a:xfrm>
            <a:off x="8459787" y="6688137"/>
            <a:ext cx="684212" cy="142875"/>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457200" y="274637"/>
            <a:ext cx="8229600" cy="1143000"/>
          </a:xfrm>
          <a:prstGeom prst="rect">
            <a:avLst/>
          </a:prstGeom>
          <a:noFill/>
          <a:ln>
            <a:noFill/>
          </a:ln>
        </p:spPr>
        <p:txBody>
          <a:bodyPr spcFirstLastPara="1" wrap="square" lIns="91125" tIns="45550" rIns="91125" bIns="45550" anchor="ctr" anchorCtr="0"/>
          <a:lstStyle>
            <a:lvl1pPr marR="0" lvl="0"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45" name="Google Shape;145;p21"/>
          <p:cNvSpPr txBox="1">
            <a:spLocks noGrp="1"/>
          </p:cNvSpPr>
          <p:nvPr>
            <p:ph type="body" idx="1"/>
          </p:nvPr>
        </p:nvSpPr>
        <p:spPr>
          <a:xfrm>
            <a:off x="457200" y="1600200"/>
            <a:ext cx="8229600" cy="4526100"/>
          </a:xfrm>
          <a:prstGeom prst="rect">
            <a:avLst/>
          </a:prstGeom>
          <a:noFill/>
          <a:ln>
            <a:noFill/>
          </a:ln>
        </p:spPr>
        <p:txBody>
          <a:bodyPr spcFirstLastPara="1" wrap="square" lIns="91125" tIns="45550" rIns="91125" bIns="45550"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6" name="Google Shape;146;p21"/>
          <p:cNvSpPr txBox="1">
            <a:spLocks noGrp="1"/>
          </p:cNvSpPr>
          <p:nvPr>
            <p:ph type="dt" idx="10"/>
          </p:nvPr>
        </p:nvSpPr>
        <p:spPr>
          <a:xfrm>
            <a:off x="457200" y="6245225"/>
            <a:ext cx="2133600" cy="476400"/>
          </a:xfrm>
          <a:prstGeom prst="rect">
            <a:avLst/>
          </a:prstGeom>
          <a:noFill/>
          <a:ln>
            <a:noFill/>
          </a:ln>
        </p:spPr>
        <p:txBody>
          <a:bodyPr spcFirstLastPara="1" wrap="square" lIns="91125" tIns="45550" rIns="91125" bIns="4555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7" name="Google Shape;147;p21"/>
          <p:cNvSpPr txBox="1">
            <a:spLocks noGrp="1"/>
          </p:cNvSpPr>
          <p:nvPr>
            <p:ph type="ftr" idx="11"/>
          </p:nvPr>
        </p:nvSpPr>
        <p:spPr>
          <a:xfrm>
            <a:off x="3124200" y="6245225"/>
            <a:ext cx="2895600" cy="476400"/>
          </a:xfrm>
          <a:prstGeom prst="rect">
            <a:avLst/>
          </a:prstGeom>
          <a:noFill/>
          <a:ln>
            <a:noFill/>
          </a:ln>
        </p:spPr>
        <p:txBody>
          <a:bodyPr spcFirstLastPara="1" wrap="square" lIns="91125" tIns="45550" rIns="91125" bIns="4555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8" name="Google Shape;148;p21"/>
          <p:cNvSpPr txBox="1">
            <a:spLocks noGrp="1"/>
          </p:cNvSpPr>
          <p:nvPr>
            <p:ph type="sldNum" idx="12"/>
          </p:nvPr>
        </p:nvSpPr>
        <p:spPr>
          <a:xfrm>
            <a:off x="6326187" y="6211887"/>
            <a:ext cx="2133600" cy="476400"/>
          </a:xfrm>
          <a:prstGeom prst="rect">
            <a:avLst/>
          </a:prstGeom>
          <a:noFill/>
          <a:ln>
            <a:noFill/>
          </a:ln>
        </p:spPr>
        <p:txBody>
          <a:bodyPr spcFirstLastPara="1" wrap="square" lIns="91125" tIns="45550" rIns="91125" bIns="4555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49" name="Google Shape;149;p21"/>
          <p:cNvPicPr preferRelativeResize="0"/>
          <p:nvPr/>
        </p:nvPicPr>
        <p:blipFill rotWithShape="1">
          <a:blip r:embed="rId2">
            <a:alphaModFix/>
          </a:blip>
          <a:srcRect/>
          <a:stretch/>
        </p:blipFill>
        <p:spPr>
          <a:xfrm>
            <a:off x="7937" y="0"/>
            <a:ext cx="9136061" cy="836612"/>
          </a:xfrm>
          <a:prstGeom prst="rect">
            <a:avLst/>
          </a:prstGeom>
          <a:noFill/>
          <a:ln>
            <a:noFill/>
          </a:ln>
        </p:spPr>
      </p:pic>
      <p:pic>
        <p:nvPicPr>
          <p:cNvPr id="150" name="Google Shape;150;p21"/>
          <p:cNvPicPr preferRelativeResize="0"/>
          <p:nvPr/>
        </p:nvPicPr>
        <p:blipFill rotWithShape="1">
          <a:blip r:embed="rId3">
            <a:alphaModFix/>
          </a:blip>
          <a:srcRect/>
          <a:stretch/>
        </p:blipFill>
        <p:spPr>
          <a:xfrm>
            <a:off x="8459787" y="6688137"/>
            <a:ext cx="684212" cy="142875"/>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457200" y="274637"/>
            <a:ext cx="8229600" cy="1143000"/>
          </a:xfrm>
          <a:prstGeom prst="rect">
            <a:avLst/>
          </a:prstGeom>
          <a:noFill/>
          <a:ln>
            <a:noFill/>
          </a:ln>
        </p:spPr>
        <p:txBody>
          <a:bodyPr spcFirstLastPara="1" wrap="square" lIns="91175" tIns="45575" rIns="91175" bIns="45575" anchor="ctr" anchorCtr="0"/>
          <a:lstStyle>
            <a:lvl1pPr marR="0" lvl="0"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53" name="Google Shape;153;p22"/>
          <p:cNvSpPr txBox="1">
            <a:spLocks noGrp="1"/>
          </p:cNvSpPr>
          <p:nvPr>
            <p:ph type="body" idx="1"/>
          </p:nvPr>
        </p:nvSpPr>
        <p:spPr>
          <a:xfrm>
            <a:off x="457200" y="1600200"/>
            <a:ext cx="8229600" cy="4526100"/>
          </a:xfrm>
          <a:prstGeom prst="rect">
            <a:avLst/>
          </a:prstGeom>
          <a:noFill/>
          <a:ln>
            <a:noFill/>
          </a:ln>
        </p:spPr>
        <p:txBody>
          <a:bodyPr spcFirstLastPara="1" wrap="square" lIns="91175" tIns="45575" rIns="91175" bIns="45575"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Google Shape;154;p22"/>
          <p:cNvSpPr txBox="1">
            <a:spLocks noGrp="1"/>
          </p:cNvSpPr>
          <p:nvPr>
            <p:ph type="dt" idx="10"/>
          </p:nvPr>
        </p:nvSpPr>
        <p:spPr>
          <a:xfrm>
            <a:off x="457200" y="6245225"/>
            <a:ext cx="2133600" cy="476400"/>
          </a:xfrm>
          <a:prstGeom prst="rect">
            <a:avLst/>
          </a:prstGeom>
          <a:noFill/>
          <a:ln>
            <a:noFill/>
          </a:ln>
        </p:spPr>
        <p:txBody>
          <a:bodyPr spcFirstLastPara="1" wrap="square" lIns="91175" tIns="45575" rIns="91175" bIns="4557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5" name="Google Shape;155;p22"/>
          <p:cNvSpPr txBox="1">
            <a:spLocks noGrp="1"/>
          </p:cNvSpPr>
          <p:nvPr>
            <p:ph type="ftr" idx="11"/>
          </p:nvPr>
        </p:nvSpPr>
        <p:spPr>
          <a:xfrm>
            <a:off x="3124200" y="6245225"/>
            <a:ext cx="2895600" cy="476400"/>
          </a:xfrm>
          <a:prstGeom prst="rect">
            <a:avLst/>
          </a:prstGeom>
          <a:noFill/>
          <a:ln>
            <a:noFill/>
          </a:ln>
        </p:spPr>
        <p:txBody>
          <a:bodyPr spcFirstLastPara="1" wrap="square" lIns="91175" tIns="45575" rIns="91175" bIns="4557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6" name="Google Shape;156;p22"/>
          <p:cNvSpPr txBox="1">
            <a:spLocks noGrp="1"/>
          </p:cNvSpPr>
          <p:nvPr>
            <p:ph type="sldNum" idx="12"/>
          </p:nvPr>
        </p:nvSpPr>
        <p:spPr>
          <a:xfrm>
            <a:off x="6326187" y="6211887"/>
            <a:ext cx="2133600" cy="476400"/>
          </a:xfrm>
          <a:prstGeom prst="rect">
            <a:avLst/>
          </a:prstGeom>
          <a:noFill/>
          <a:ln>
            <a:noFill/>
          </a:ln>
        </p:spPr>
        <p:txBody>
          <a:bodyPr spcFirstLastPara="1" wrap="square" lIns="91175" tIns="45575" rIns="91175" bIns="4557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7" name="Google Shape;157;p22"/>
          <p:cNvPicPr preferRelativeResize="0"/>
          <p:nvPr/>
        </p:nvPicPr>
        <p:blipFill rotWithShape="1">
          <a:blip r:embed="rId2">
            <a:alphaModFix/>
          </a:blip>
          <a:srcRect/>
          <a:stretch/>
        </p:blipFill>
        <p:spPr>
          <a:xfrm>
            <a:off x="7937" y="0"/>
            <a:ext cx="9136061" cy="836612"/>
          </a:xfrm>
          <a:prstGeom prst="rect">
            <a:avLst/>
          </a:prstGeom>
          <a:noFill/>
          <a:ln>
            <a:noFill/>
          </a:ln>
        </p:spPr>
      </p:pic>
      <p:pic>
        <p:nvPicPr>
          <p:cNvPr id="158" name="Google Shape;158;p22"/>
          <p:cNvPicPr preferRelativeResize="0"/>
          <p:nvPr/>
        </p:nvPicPr>
        <p:blipFill rotWithShape="1">
          <a:blip r:embed="rId3">
            <a:alphaModFix/>
          </a:blip>
          <a:srcRect/>
          <a:stretch/>
        </p:blipFill>
        <p:spPr>
          <a:xfrm>
            <a:off x="8459787" y="6688137"/>
            <a:ext cx="684212" cy="142875"/>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lstStyle>
            <a:lvl1pPr marR="0" lvl="0"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61" name="Google Shape;161;p23"/>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2" name="Google Shape;162;p23"/>
          <p:cNvSpPr txBox="1">
            <a:spLocks noGrp="1"/>
          </p:cNvSpPr>
          <p:nvPr>
            <p:ph type="dt" idx="10"/>
          </p:nvPr>
        </p:nvSpPr>
        <p:spPr>
          <a:xfrm>
            <a:off x="457200" y="6245225"/>
            <a:ext cx="2133600" cy="476400"/>
          </a:xfrm>
          <a:prstGeom prst="rect">
            <a:avLst/>
          </a:prstGeom>
          <a:noFill/>
          <a:ln>
            <a:noFill/>
          </a:ln>
        </p:spPr>
        <p:txBody>
          <a:bodyPr spcFirstLastPara="1" wrap="square" lIns="91250" tIns="45625" rIns="91250" bIns="456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3" name="Google Shape;163;p23"/>
          <p:cNvSpPr txBox="1">
            <a:spLocks noGrp="1"/>
          </p:cNvSpPr>
          <p:nvPr>
            <p:ph type="ftr" idx="11"/>
          </p:nvPr>
        </p:nvSpPr>
        <p:spPr>
          <a:xfrm>
            <a:off x="3124200" y="6245225"/>
            <a:ext cx="2895600" cy="476400"/>
          </a:xfrm>
          <a:prstGeom prst="rect">
            <a:avLst/>
          </a:prstGeom>
          <a:noFill/>
          <a:ln>
            <a:noFill/>
          </a:ln>
        </p:spPr>
        <p:txBody>
          <a:bodyPr spcFirstLastPara="1" wrap="square" lIns="91250" tIns="45625" rIns="91250" bIns="456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4" name="Google Shape;164;p23"/>
          <p:cNvSpPr txBox="1">
            <a:spLocks noGrp="1"/>
          </p:cNvSpPr>
          <p:nvPr>
            <p:ph type="sldNum" idx="12"/>
          </p:nvPr>
        </p:nvSpPr>
        <p:spPr>
          <a:xfrm>
            <a:off x="6326187" y="6211887"/>
            <a:ext cx="2133600" cy="476400"/>
          </a:xfrm>
          <a:prstGeom prst="rect">
            <a:avLst/>
          </a:prstGeom>
          <a:noFill/>
          <a:ln>
            <a:noFill/>
          </a:ln>
        </p:spPr>
        <p:txBody>
          <a:bodyPr spcFirstLastPara="1" wrap="square" lIns="91250" tIns="45625" rIns="91250" bIns="4562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65" name="Google Shape;165;p23"/>
          <p:cNvPicPr preferRelativeResize="0"/>
          <p:nvPr/>
        </p:nvPicPr>
        <p:blipFill rotWithShape="1">
          <a:blip r:embed="rId2">
            <a:alphaModFix/>
          </a:blip>
          <a:srcRect/>
          <a:stretch/>
        </p:blipFill>
        <p:spPr>
          <a:xfrm>
            <a:off x="7937" y="0"/>
            <a:ext cx="9136061" cy="836612"/>
          </a:xfrm>
          <a:prstGeom prst="rect">
            <a:avLst/>
          </a:prstGeom>
          <a:noFill/>
          <a:ln>
            <a:noFill/>
          </a:ln>
        </p:spPr>
      </p:pic>
      <p:pic>
        <p:nvPicPr>
          <p:cNvPr id="166" name="Google Shape;166;p23"/>
          <p:cNvPicPr preferRelativeResize="0"/>
          <p:nvPr/>
        </p:nvPicPr>
        <p:blipFill rotWithShape="1">
          <a:blip r:embed="rId3">
            <a:alphaModFix/>
          </a:blip>
          <a:srcRect/>
          <a:stretch/>
        </p:blipFill>
        <p:spPr>
          <a:xfrm>
            <a:off x="8459787" y="6688137"/>
            <a:ext cx="684212" cy="142875"/>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457200" y="274637"/>
            <a:ext cx="8229600" cy="1143000"/>
          </a:xfrm>
          <a:prstGeom prst="rect">
            <a:avLst/>
          </a:prstGeom>
          <a:noFill/>
          <a:ln>
            <a:noFill/>
          </a:ln>
        </p:spPr>
        <p:txBody>
          <a:bodyPr spcFirstLastPara="1" wrap="square" lIns="91325" tIns="45650" rIns="91325" bIns="45650" anchor="ctr" anchorCtr="0"/>
          <a:lstStyle>
            <a:lvl1pPr marR="0" lvl="0"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69" name="Google Shape;169;p24"/>
          <p:cNvSpPr txBox="1">
            <a:spLocks noGrp="1"/>
          </p:cNvSpPr>
          <p:nvPr>
            <p:ph type="body" idx="1"/>
          </p:nvPr>
        </p:nvSpPr>
        <p:spPr>
          <a:xfrm>
            <a:off x="457200" y="1600200"/>
            <a:ext cx="8229600" cy="4526100"/>
          </a:xfrm>
          <a:prstGeom prst="rect">
            <a:avLst/>
          </a:prstGeom>
          <a:noFill/>
          <a:ln>
            <a:noFill/>
          </a:ln>
        </p:spPr>
        <p:txBody>
          <a:bodyPr spcFirstLastPara="1" wrap="square" lIns="91325" tIns="45650" rIns="91325" bIns="45650"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Google Shape;170;p24"/>
          <p:cNvSpPr txBox="1">
            <a:spLocks noGrp="1"/>
          </p:cNvSpPr>
          <p:nvPr>
            <p:ph type="dt" idx="10"/>
          </p:nvPr>
        </p:nvSpPr>
        <p:spPr>
          <a:xfrm>
            <a:off x="457200" y="6245225"/>
            <a:ext cx="2133600" cy="476400"/>
          </a:xfrm>
          <a:prstGeom prst="rect">
            <a:avLst/>
          </a:prstGeom>
          <a:noFill/>
          <a:ln>
            <a:noFill/>
          </a:ln>
        </p:spPr>
        <p:txBody>
          <a:bodyPr spcFirstLastPara="1" wrap="square" lIns="91325" tIns="45650" rIns="91325" bIns="4565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1" name="Google Shape;171;p24"/>
          <p:cNvSpPr txBox="1">
            <a:spLocks noGrp="1"/>
          </p:cNvSpPr>
          <p:nvPr>
            <p:ph type="ftr" idx="11"/>
          </p:nvPr>
        </p:nvSpPr>
        <p:spPr>
          <a:xfrm>
            <a:off x="3124200" y="6245225"/>
            <a:ext cx="2895600" cy="476400"/>
          </a:xfrm>
          <a:prstGeom prst="rect">
            <a:avLst/>
          </a:prstGeom>
          <a:noFill/>
          <a:ln>
            <a:noFill/>
          </a:ln>
        </p:spPr>
        <p:txBody>
          <a:bodyPr spcFirstLastPara="1" wrap="square" lIns="91325" tIns="45650" rIns="91325" bIns="4565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2" name="Google Shape;172;p24"/>
          <p:cNvSpPr txBox="1">
            <a:spLocks noGrp="1"/>
          </p:cNvSpPr>
          <p:nvPr>
            <p:ph type="sldNum" idx="12"/>
          </p:nvPr>
        </p:nvSpPr>
        <p:spPr>
          <a:xfrm>
            <a:off x="6326187" y="6211887"/>
            <a:ext cx="2133600" cy="476400"/>
          </a:xfrm>
          <a:prstGeom prst="rect">
            <a:avLst/>
          </a:prstGeom>
          <a:noFill/>
          <a:ln>
            <a:noFill/>
          </a:ln>
        </p:spPr>
        <p:txBody>
          <a:bodyPr spcFirstLastPara="1" wrap="square" lIns="91325" tIns="45650" rIns="91325" bIns="4565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73" name="Google Shape;173;p24"/>
          <p:cNvPicPr preferRelativeResize="0"/>
          <p:nvPr/>
        </p:nvPicPr>
        <p:blipFill rotWithShape="1">
          <a:blip r:embed="rId2">
            <a:alphaModFix/>
          </a:blip>
          <a:srcRect/>
          <a:stretch/>
        </p:blipFill>
        <p:spPr>
          <a:xfrm>
            <a:off x="7937" y="0"/>
            <a:ext cx="9136061" cy="836612"/>
          </a:xfrm>
          <a:prstGeom prst="rect">
            <a:avLst/>
          </a:prstGeom>
          <a:noFill/>
          <a:ln>
            <a:noFill/>
          </a:ln>
        </p:spPr>
      </p:pic>
      <p:pic>
        <p:nvPicPr>
          <p:cNvPr id="174" name="Google Shape;174;p24"/>
          <p:cNvPicPr preferRelativeResize="0"/>
          <p:nvPr/>
        </p:nvPicPr>
        <p:blipFill rotWithShape="1">
          <a:blip r:embed="rId3">
            <a:alphaModFix/>
          </a:blip>
          <a:srcRect/>
          <a:stretch/>
        </p:blipFill>
        <p:spPr>
          <a:xfrm>
            <a:off x="8459787" y="6688137"/>
            <a:ext cx="684212" cy="142875"/>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7" name="Google Shape;177;p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8" name="Google Shape;178;p25"/>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9" name="Google Shape;179;p25"/>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0" name="Google Shape;180;p25"/>
          <p:cNvSpPr txBox="1">
            <a:spLocks noGrp="1"/>
          </p:cNvSpPr>
          <p:nvPr>
            <p:ph type="sldNum" idx="12"/>
          </p:nvPr>
        </p:nvSpPr>
        <p:spPr>
          <a:xfrm>
            <a:off x="6326187" y="6211887"/>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81" name="Google Shape;181;p25"/>
          <p:cNvPicPr preferRelativeResize="0"/>
          <p:nvPr/>
        </p:nvPicPr>
        <p:blipFill rotWithShape="1">
          <a:blip r:embed="rId2">
            <a:alphaModFix/>
          </a:blip>
          <a:srcRect/>
          <a:stretch/>
        </p:blipFill>
        <p:spPr>
          <a:xfrm>
            <a:off x="7937" y="0"/>
            <a:ext cx="9136061" cy="836612"/>
          </a:xfrm>
          <a:prstGeom prst="rect">
            <a:avLst/>
          </a:prstGeom>
          <a:noFill/>
          <a:ln>
            <a:noFill/>
          </a:ln>
        </p:spPr>
      </p:pic>
      <p:pic>
        <p:nvPicPr>
          <p:cNvPr id="182" name="Google Shape;182;p25"/>
          <p:cNvPicPr preferRelativeResize="0"/>
          <p:nvPr/>
        </p:nvPicPr>
        <p:blipFill rotWithShape="1">
          <a:blip r:embed="rId3">
            <a:alphaModFix/>
          </a:blip>
          <a:srcRect/>
          <a:stretch/>
        </p:blipFill>
        <p:spPr>
          <a:xfrm>
            <a:off x="8459787" y="6688137"/>
            <a:ext cx="684212" cy="142875"/>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85" name="Google Shape;185;p2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26"/>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7" name="Google Shape;187;p26"/>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8" name="Google Shape;188;p26"/>
          <p:cNvSpPr txBox="1">
            <a:spLocks noGrp="1"/>
          </p:cNvSpPr>
          <p:nvPr>
            <p:ph type="sldNum" idx="12"/>
          </p:nvPr>
        </p:nvSpPr>
        <p:spPr>
          <a:xfrm>
            <a:off x="6326187" y="6211887"/>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89" name="Google Shape;189;p26"/>
          <p:cNvPicPr preferRelativeResize="0"/>
          <p:nvPr/>
        </p:nvPicPr>
        <p:blipFill rotWithShape="1">
          <a:blip r:embed="rId2">
            <a:alphaModFix/>
          </a:blip>
          <a:srcRect/>
          <a:stretch/>
        </p:blipFill>
        <p:spPr>
          <a:xfrm>
            <a:off x="7937" y="0"/>
            <a:ext cx="9136061" cy="836612"/>
          </a:xfrm>
          <a:prstGeom prst="rect">
            <a:avLst/>
          </a:prstGeom>
          <a:noFill/>
          <a:ln>
            <a:noFill/>
          </a:ln>
        </p:spPr>
      </p:pic>
      <p:pic>
        <p:nvPicPr>
          <p:cNvPr id="190" name="Google Shape;190;p26"/>
          <p:cNvPicPr preferRelativeResize="0"/>
          <p:nvPr/>
        </p:nvPicPr>
        <p:blipFill rotWithShape="1">
          <a:blip r:embed="rId3">
            <a:alphaModFix/>
          </a:blip>
          <a:srcRect/>
          <a:stretch/>
        </p:blipFill>
        <p:spPr>
          <a:xfrm>
            <a:off x="8459787" y="6688137"/>
            <a:ext cx="684212" cy="142875"/>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3" name="Google Shape;193;p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4" name="Google Shape;194;p27"/>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5" name="Google Shape;195;p27"/>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6" name="Google Shape;196;p27"/>
          <p:cNvSpPr txBox="1">
            <a:spLocks noGrp="1"/>
          </p:cNvSpPr>
          <p:nvPr>
            <p:ph type="sldNum" idx="12"/>
          </p:nvPr>
        </p:nvSpPr>
        <p:spPr>
          <a:xfrm>
            <a:off x="6326187" y="6211887"/>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97" name="Google Shape;197;p27"/>
          <p:cNvPicPr preferRelativeResize="0"/>
          <p:nvPr/>
        </p:nvPicPr>
        <p:blipFill rotWithShape="1">
          <a:blip r:embed="rId2">
            <a:alphaModFix/>
          </a:blip>
          <a:srcRect/>
          <a:stretch/>
        </p:blipFill>
        <p:spPr>
          <a:xfrm>
            <a:off x="7937" y="0"/>
            <a:ext cx="9136061" cy="836612"/>
          </a:xfrm>
          <a:prstGeom prst="rect">
            <a:avLst/>
          </a:prstGeom>
          <a:noFill/>
          <a:ln>
            <a:noFill/>
          </a:ln>
        </p:spPr>
      </p:pic>
      <p:pic>
        <p:nvPicPr>
          <p:cNvPr id="198" name="Google Shape;198;p27"/>
          <p:cNvPicPr preferRelativeResize="0"/>
          <p:nvPr/>
        </p:nvPicPr>
        <p:blipFill rotWithShape="1">
          <a:blip r:embed="rId3">
            <a:alphaModFix/>
          </a:blip>
          <a:srcRect/>
          <a:stretch/>
        </p:blipFill>
        <p:spPr>
          <a:xfrm>
            <a:off x="8459787" y="6688137"/>
            <a:ext cx="684212" cy="142875"/>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01" name="Google Shape;201;p28"/>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2" name="Google Shape;202;p28"/>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3" name="Google Shape;203;p28"/>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4" name="Google Shape;204;p28"/>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5" name="Google Shape;25;p3"/>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13" name="Google Shape;213;p30"/>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4" name="Google Shape;214;p30"/>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5" name="Google Shape;215;p30"/>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6" name="Google Shape;216;p30"/>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28" name="Google Shape;228;p32"/>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9" name="Google Shape;229;p32"/>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0" name="Google Shape;230;p32"/>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1" name="Google Shape;231;p32"/>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34"/>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39" name="Google Shape;239;p34"/>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0" name="Google Shape;240;p34"/>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1" name="Google Shape;241;p34"/>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2" name="Google Shape;242;p34"/>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p36"/>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49" name="Google Shape;249;p36"/>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0" name="Google Shape;250;p36"/>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1" name="Google Shape;251;p36"/>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2" name="Google Shape;252;p36"/>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62" name="Google Shape;262;p38"/>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3" name="Google Shape;263;p38"/>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4" name="Google Shape;264;p38"/>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5" name="Google Shape;265;p38"/>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p40"/>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75" name="Google Shape;275;p40"/>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6" name="Google Shape;276;p40"/>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7" name="Google Shape;277;p40"/>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8" name="Google Shape;278;p40"/>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42"/>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87" name="Google Shape;287;p42"/>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42"/>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9" name="Google Shape;289;p42"/>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0" name="Google Shape;290;p42"/>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3">
            <a:alphaModFix/>
          </a:blip>
          <a:srcRect/>
          <a:stretch/>
        </p:blipFill>
        <p:spPr>
          <a:xfrm>
            <a:off x="0" y="0"/>
            <a:ext cx="9143999" cy="1196975"/>
          </a:xfrm>
          <a:prstGeom prst="rect">
            <a:avLst/>
          </a:prstGeom>
          <a:noFill/>
          <a:ln>
            <a:noFill/>
          </a:ln>
        </p:spPr>
      </p:pic>
      <p:pic>
        <p:nvPicPr>
          <p:cNvPr id="299" name="Google Shape;299;p44"/>
          <p:cNvPicPr preferRelativeResize="0"/>
          <p:nvPr/>
        </p:nvPicPr>
        <p:blipFill rotWithShape="1">
          <a:blip r:embed="rId4">
            <a:alphaModFix/>
          </a:blip>
          <a:srcRect/>
          <a:stretch/>
        </p:blipFill>
        <p:spPr>
          <a:xfrm>
            <a:off x="8451850" y="6599237"/>
            <a:ext cx="612775" cy="258762"/>
          </a:xfrm>
          <a:prstGeom prst="rect">
            <a:avLst/>
          </a:prstGeom>
          <a:noFill/>
          <a:ln>
            <a:noFill/>
          </a:ln>
        </p:spPr>
      </p:pic>
      <p:sp>
        <p:nvSpPr>
          <p:cNvPr id="300" name="Google Shape;300;p44"/>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01" name="Google Shape;301;p44"/>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2" name="Google Shape;302;p44"/>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3" name="Google Shape;303;p44"/>
          <p:cNvSpPr txBox="1">
            <a:spLocks noGrp="1"/>
          </p:cNvSpPr>
          <p:nvPr>
            <p:ph type="ftr" idx="11"/>
          </p:nvPr>
        </p:nvSpPr>
        <p:spPr>
          <a:xfrm>
            <a:off x="3124200" y="5516562"/>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4" name="Google Shape;304;p44"/>
          <p:cNvSpPr txBox="1">
            <a:spLocks noGrp="1"/>
          </p:cNvSpPr>
          <p:nvPr>
            <p:ph type="sldNum" idx="12"/>
          </p:nvPr>
        </p:nvSpPr>
        <p:spPr>
          <a:xfrm>
            <a:off x="6588125" y="5732462"/>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46"/>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13" name="Google Shape;313;p46"/>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4" name="Google Shape;314;p46"/>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5" name="Google Shape;315;p46"/>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6" name="Google Shape;316;p46"/>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48"/>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25" name="Google Shape;325;p48"/>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6" name="Google Shape;326;p48"/>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7" name="Google Shape;327;p48"/>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8" name="Google Shape;328;p48"/>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7" name="Google Shape;37;p5"/>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Google Shape;40;p5"/>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p50"/>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37" name="Google Shape;337;p50"/>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8" name="Google Shape;338;p50"/>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9" name="Google Shape;339;p50"/>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0" name="Google Shape;340;p50"/>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p52"/>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50" name="Google Shape;350;p52"/>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1" name="Google Shape;351;p52"/>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2" name="Google Shape;352;p52"/>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3" name="Google Shape;353;p52"/>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3"/>
        <p:cNvGrpSpPr/>
        <p:nvPr/>
      </p:nvGrpSpPr>
      <p:grpSpPr>
        <a:xfrm>
          <a:off x="0" y="0"/>
          <a:ext cx="0" cy="0"/>
          <a:chOff x="0" y="0"/>
          <a:chExt cx="0" cy="0"/>
        </a:xfrm>
      </p:grpSpPr>
      <p:sp>
        <p:nvSpPr>
          <p:cNvPr id="364" name="Google Shape;364;p54"/>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65" name="Google Shape;365;p54"/>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6" name="Google Shape;366;p54"/>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7" name="Google Shape;367;p54"/>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8" name="Google Shape;368;p54"/>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p56"/>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76" name="Google Shape;376;p56"/>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56"/>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8" name="Google Shape;378;p56"/>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9" name="Google Shape;379;p56"/>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p58"/>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86" name="Google Shape;386;p58"/>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7" name="Google Shape;387;p58"/>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8" name="Google Shape;388;p58"/>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9" name="Google Shape;389;p58"/>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sp>
        <p:nvSpPr>
          <p:cNvPr id="398" name="Google Shape;398;p60"/>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99" name="Google Shape;399;p60"/>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60"/>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1" name="Google Shape;401;p60"/>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2" name="Google Shape;402;p60"/>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0"/>
        <p:cNvGrpSpPr/>
        <p:nvPr/>
      </p:nvGrpSpPr>
      <p:grpSpPr>
        <a:xfrm>
          <a:off x="0" y="0"/>
          <a:ext cx="0" cy="0"/>
          <a:chOff x="0" y="0"/>
          <a:chExt cx="0" cy="0"/>
        </a:xfrm>
      </p:grpSpPr>
      <p:sp>
        <p:nvSpPr>
          <p:cNvPr id="411" name="Google Shape;411;p62"/>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12" name="Google Shape;412;p62"/>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3" name="Google Shape;413;p62"/>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4" name="Google Shape;414;p62"/>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5" name="Google Shape;415;p62"/>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2"/>
        <p:cNvGrpSpPr/>
        <p:nvPr/>
      </p:nvGrpSpPr>
      <p:grpSpPr>
        <a:xfrm>
          <a:off x="0" y="0"/>
          <a:ext cx="0" cy="0"/>
          <a:chOff x="0" y="0"/>
          <a:chExt cx="0" cy="0"/>
        </a:xfrm>
      </p:grpSpPr>
      <p:sp>
        <p:nvSpPr>
          <p:cNvPr id="423" name="Google Shape;423;p64"/>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24" name="Google Shape;424;p64"/>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64"/>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6" name="Google Shape;426;p64"/>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7" name="Google Shape;427;p64"/>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4"/>
        <p:cNvGrpSpPr/>
        <p:nvPr/>
      </p:nvGrpSpPr>
      <p:grpSpPr>
        <a:xfrm>
          <a:off x="0" y="0"/>
          <a:ext cx="0" cy="0"/>
          <a:chOff x="0" y="0"/>
          <a:chExt cx="0" cy="0"/>
        </a:xfrm>
      </p:grpSpPr>
      <p:pic>
        <p:nvPicPr>
          <p:cNvPr id="435" name="Google Shape;435;p66"/>
          <p:cNvPicPr preferRelativeResize="0"/>
          <p:nvPr/>
        </p:nvPicPr>
        <p:blipFill rotWithShape="1">
          <a:blip r:embed="rId3">
            <a:alphaModFix/>
          </a:blip>
          <a:srcRect/>
          <a:stretch/>
        </p:blipFill>
        <p:spPr>
          <a:xfrm>
            <a:off x="0" y="0"/>
            <a:ext cx="9143999" cy="1196975"/>
          </a:xfrm>
          <a:prstGeom prst="rect">
            <a:avLst/>
          </a:prstGeom>
          <a:noFill/>
          <a:ln>
            <a:noFill/>
          </a:ln>
        </p:spPr>
      </p:pic>
      <p:pic>
        <p:nvPicPr>
          <p:cNvPr id="436" name="Google Shape;436;p66"/>
          <p:cNvPicPr preferRelativeResize="0"/>
          <p:nvPr/>
        </p:nvPicPr>
        <p:blipFill rotWithShape="1">
          <a:blip r:embed="rId4">
            <a:alphaModFix/>
          </a:blip>
          <a:srcRect/>
          <a:stretch/>
        </p:blipFill>
        <p:spPr>
          <a:xfrm>
            <a:off x="8451850" y="6599237"/>
            <a:ext cx="612775" cy="258762"/>
          </a:xfrm>
          <a:prstGeom prst="rect">
            <a:avLst/>
          </a:prstGeom>
          <a:noFill/>
          <a:ln>
            <a:noFill/>
          </a:ln>
        </p:spPr>
      </p:pic>
      <p:sp>
        <p:nvSpPr>
          <p:cNvPr id="437" name="Google Shape;437;p66"/>
          <p:cNvSpPr txBox="1">
            <a:spLocks noGrp="1"/>
          </p:cNvSpPr>
          <p:nvPr>
            <p:ph type="title"/>
          </p:nvPr>
        </p:nvSpPr>
        <p:spPr>
          <a:xfrm>
            <a:off x="457200" y="274637"/>
            <a:ext cx="8229600" cy="1143000"/>
          </a:xfrm>
          <a:prstGeom prst="rect">
            <a:avLst/>
          </a:prstGeom>
          <a:noFill/>
          <a:ln>
            <a:noFill/>
          </a:ln>
        </p:spPr>
        <p:txBody>
          <a:bodyPr spcFirstLastPara="1" wrap="square" lIns="91025" tIns="45525" rIns="91025" bIns="45525" anchor="ctr" anchorCtr="0"/>
          <a:lstStyle>
            <a:lvl1pPr marR="0" lvl="0"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38" name="Google Shape;438;p66"/>
          <p:cNvSpPr txBox="1">
            <a:spLocks noGrp="1"/>
          </p:cNvSpPr>
          <p:nvPr>
            <p:ph type="body" idx="1"/>
          </p:nvPr>
        </p:nvSpPr>
        <p:spPr>
          <a:xfrm>
            <a:off x="457200" y="1600200"/>
            <a:ext cx="8229600" cy="4526100"/>
          </a:xfrm>
          <a:prstGeom prst="rect">
            <a:avLst/>
          </a:prstGeom>
          <a:noFill/>
          <a:ln>
            <a:noFill/>
          </a:ln>
        </p:spPr>
        <p:txBody>
          <a:bodyPr spcFirstLastPara="1" wrap="square" lIns="91025" tIns="45525" rIns="91025" bIns="45525"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66"/>
          <p:cNvSpPr txBox="1">
            <a:spLocks noGrp="1"/>
          </p:cNvSpPr>
          <p:nvPr>
            <p:ph type="dt" idx="10"/>
          </p:nvPr>
        </p:nvSpPr>
        <p:spPr>
          <a:xfrm>
            <a:off x="457200" y="6245225"/>
            <a:ext cx="2133600" cy="476400"/>
          </a:xfrm>
          <a:prstGeom prst="rect">
            <a:avLst/>
          </a:prstGeom>
          <a:noFill/>
          <a:ln>
            <a:noFill/>
          </a:ln>
        </p:spPr>
        <p:txBody>
          <a:bodyPr spcFirstLastPara="1" wrap="square" lIns="91025" tIns="45525" rIns="91025" bIns="455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0" name="Google Shape;440;p66"/>
          <p:cNvSpPr txBox="1">
            <a:spLocks noGrp="1"/>
          </p:cNvSpPr>
          <p:nvPr>
            <p:ph type="ftr" idx="11"/>
          </p:nvPr>
        </p:nvSpPr>
        <p:spPr>
          <a:xfrm>
            <a:off x="3124200" y="5516562"/>
            <a:ext cx="2895600" cy="476400"/>
          </a:xfrm>
          <a:prstGeom prst="rect">
            <a:avLst/>
          </a:prstGeom>
          <a:noFill/>
          <a:ln>
            <a:noFill/>
          </a:ln>
        </p:spPr>
        <p:txBody>
          <a:bodyPr spcFirstLastPara="1" wrap="square" lIns="91025" tIns="45525" rIns="91025" bIns="455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1" name="Google Shape;441;p66"/>
          <p:cNvSpPr txBox="1">
            <a:spLocks noGrp="1"/>
          </p:cNvSpPr>
          <p:nvPr>
            <p:ph type="sldNum" idx="12"/>
          </p:nvPr>
        </p:nvSpPr>
        <p:spPr>
          <a:xfrm>
            <a:off x="6588125" y="5732462"/>
            <a:ext cx="2133600" cy="476400"/>
          </a:xfrm>
          <a:prstGeom prst="rect">
            <a:avLst/>
          </a:prstGeom>
          <a:noFill/>
          <a:ln>
            <a:noFill/>
          </a:ln>
        </p:spPr>
        <p:txBody>
          <a:bodyPr spcFirstLastPara="1" wrap="square" lIns="91025" tIns="45525" rIns="91025" bIns="4552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0" name="Google Shape;50;p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7"/>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7"/>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Google Shape;53;p7"/>
          <p:cNvSpPr txBox="1">
            <a:spLocks noGrp="1"/>
          </p:cNvSpPr>
          <p:nvPr>
            <p:ph type="sldNum" idx="12"/>
          </p:nvPr>
        </p:nvSpPr>
        <p:spPr>
          <a:xfrm>
            <a:off x="6300787" y="6237287"/>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8" name="Google Shape;68;p1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10"/>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sldNum" idx="12"/>
          </p:nvPr>
        </p:nvSpPr>
        <p:spPr>
          <a:xfrm>
            <a:off x="6326187" y="6211887"/>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pic>
        <p:nvPicPr>
          <p:cNvPr id="80" name="Google Shape;80;p12"/>
          <p:cNvPicPr preferRelativeResize="0"/>
          <p:nvPr/>
        </p:nvPicPr>
        <p:blipFill rotWithShape="1">
          <a:blip r:embed="rId3">
            <a:alphaModFix/>
          </a:blip>
          <a:srcRect/>
          <a:stretch/>
        </p:blipFill>
        <p:spPr>
          <a:xfrm>
            <a:off x="0" y="0"/>
            <a:ext cx="9143999" cy="1196975"/>
          </a:xfrm>
          <a:prstGeom prst="rect">
            <a:avLst/>
          </a:prstGeom>
          <a:noFill/>
          <a:ln>
            <a:noFill/>
          </a:ln>
        </p:spPr>
      </p:pic>
      <p:pic>
        <p:nvPicPr>
          <p:cNvPr id="81" name="Google Shape;81;p12"/>
          <p:cNvPicPr preferRelativeResize="0"/>
          <p:nvPr/>
        </p:nvPicPr>
        <p:blipFill rotWithShape="1">
          <a:blip r:embed="rId4">
            <a:alphaModFix/>
          </a:blip>
          <a:srcRect/>
          <a:stretch/>
        </p:blipFill>
        <p:spPr>
          <a:xfrm>
            <a:off x="8451850" y="6599237"/>
            <a:ext cx="612775" cy="258762"/>
          </a:xfrm>
          <a:prstGeom prst="rect">
            <a:avLst/>
          </a:prstGeom>
          <a:noFill/>
          <a:ln>
            <a:noFill/>
          </a:ln>
        </p:spPr>
      </p:pic>
      <p:sp>
        <p:nvSpPr>
          <p:cNvPr id="82" name="Google Shape;82;p12"/>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lstStyle>
            <a:lvl1pPr marR="0" lvl="0"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3" name="Google Shape;83;p12"/>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12"/>
          <p:cNvSpPr txBox="1">
            <a:spLocks noGrp="1"/>
          </p:cNvSpPr>
          <p:nvPr>
            <p:ph type="dt" idx="10"/>
          </p:nvPr>
        </p:nvSpPr>
        <p:spPr>
          <a:xfrm>
            <a:off x="457200" y="6245225"/>
            <a:ext cx="2133600" cy="476400"/>
          </a:xfrm>
          <a:prstGeom prst="rect">
            <a:avLst/>
          </a:prstGeom>
          <a:noFill/>
          <a:ln>
            <a:noFill/>
          </a:ln>
        </p:spPr>
        <p:txBody>
          <a:bodyPr spcFirstLastPara="1" wrap="square" lIns="91250" tIns="45625" rIns="91250" bIns="456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12"/>
          <p:cNvSpPr txBox="1">
            <a:spLocks noGrp="1"/>
          </p:cNvSpPr>
          <p:nvPr>
            <p:ph type="ftr" idx="11"/>
          </p:nvPr>
        </p:nvSpPr>
        <p:spPr>
          <a:xfrm>
            <a:off x="3124200" y="5516562"/>
            <a:ext cx="2895600" cy="476400"/>
          </a:xfrm>
          <a:prstGeom prst="rect">
            <a:avLst/>
          </a:prstGeom>
          <a:noFill/>
          <a:ln>
            <a:noFill/>
          </a:ln>
        </p:spPr>
        <p:txBody>
          <a:bodyPr spcFirstLastPara="1" wrap="square" lIns="91250" tIns="45625" rIns="91250" bIns="456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p12"/>
          <p:cNvSpPr txBox="1">
            <a:spLocks noGrp="1"/>
          </p:cNvSpPr>
          <p:nvPr>
            <p:ph type="sldNum" idx="12"/>
          </p:nvPr>
        </p:nvSpPr>
        <p:spPr>
          <a:xfrm>
            <a:off x="6588125" y="5732462"/>
            <a:ext cx="2133600" cy="476400"/>
          </a:xfrm>
          <a:prstGeom prst="rect">
            <a:avLst/>
          </a:prstGeom>
          <a:noFill/>
          <a:ln>
            <a:noFill/>
          </a:ln>
        </p:spPr>
        <p:txBody>
          <a:bodyPr spcFirstLastPara="1" wrap="square" lIns="91250" tIns="45625" rIns="91250" bIns="4562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lstStyle>
            <a:lvl1pPr marR="0" lvl="0"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95" name="Google Shape;95;p14"/>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14"/>
          <p:cNvSpPr txBox="1">
            <a:spLocks noGrp="1"/>
          </p:cNvSpPr>
          <p:nvPr>
            <p:ph type="dt" idx="10"/>
          </p:nvPr>
        </p:nvSpPr>
        <p:spPr>
          <a:xfrm>
            <a:off x="457200" y="6245225"/>
            <a:ext cx="2133600" cy="476400"/>
          </a:xfrm>
          <a:prstGeom prst="rect">
            <a:avLst/>
          </a:prstGeom>
          <a:noFill/>
          <a:ln>
            <a:noFill/>
          </a:ln>
        </p:spPr>
        <p:txBody>
          <a:bodyPr spcFirstLastPara="1" wrap="square" lIns="91250" tIns="45625" rIns="91250" bIns="456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7" name="Google Shape;97;p14"/>
          <p:cNvSpPr txBox="1">
            <a:spLocks noGrp="1"/>
          </p:cNvSpPr>
          <p:nvPr>
            <p:ph type="ftr" idx="11"/>
          </p:nvPr>
        </p:nvSpPr>
        <p:spPr>
          <a:xfrm>
            <a:off x="3124200" y="6245225"/>
            <a:ext cx="2895600" cy="476400"/>
          </a:xfrm>
          <a:prstGeom prst="rect">
            <a:avLst/>
          </a:prstGeom>
          <a:noFill/>
          <a:ln>
            <a:noFill/>
          </a:ln>
        </p:spPr>
        <p:txBody>
          <a:bodyPr spcFirstLastPara="1" wrap="square" lIns="91250" tIns="45625" rIns="91250" bIns="456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8" name="Google Shape;98;p14"/>
          <p:cNvSpPr txBox="1">
            <a:spLocks noGrp="1"/>
          </p:cNvSpPr>
          <p:nvPr>
            <p:ph type="sldNum" idx="12"/>
          </p:nvPr>
        </p:nvSpPr>
        <p:spPr>
          <a:xfrm>
            <a:off x="6326187" y="6211887"/>
            <a:ext cx="2133600" cy="476400"/>
          </a:xfrm>
          <a:prstGeom prst="rect">
            <a:avLst/>
          </a:prstGeom>
          <a:noFill/>
          <a:ln>
            <a:noFill/>
          </a:ln>
        </p:spPr>
        <p:txBody>
          <a:bodyPr spcFirstLastPara="1" wrap="square" lIns="91250" tIns="45625" rIns="91250" bIns="4562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71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3" name="Google Shape;113;p17"/>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4" name="Google Shape;114;p17"/>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5" name="Google Shape;115;p17"/>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6" name="Google Shape;116;p17"/>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17" name="Google Shape;117;p17"/>
          <p:cNvPicPr preferRelativeResize="0"/>
          <p:nvPr/>
        </p:nvPicPr>
        <p:blipFill rotWithShape="1">
          <a:blip r:embed="rId2">
            <a:alphaModFix/>
          </a:blip>
          <a:srcRect/>
          <a:stretch/>
        </p:blipFill>
        <p:spPr>
          <a:xfrm>
            <a:off x="7937" y="0"/>
            <a:ext cx="9136061" cy="836612"/>
          </a:xfrm>
          <a:prstGeom prst="rect">
            <a:avLst/>
          </a:prstGeom>
          <a:noFill/>
          <a:ln>
            <a:noFill/>
          </a:ln>
        </p:spPr>
      </p:pic>
      <p:pic>
        <p:nvPicPr>
          <p:cNvPr id="118" name="Google Shape;118;p17"/>
          <p:cNvPicPr preferRelativeResize="0"/>
          <p:nvPr/>
        </p:nvPicPr>
        <p:blipFill rotWithShape="1">
          <a:blip r:embed="rId3">
            <a:alphaModFix/>
          </a:blip>
          <a:srcRect/>
          <a:stretch/>
        </p:blipFill>
        <p:spPr>
          <a:xfrm>
            <a:off x="8459787" y="6688137"/>
            <a:ext cx="684212" cy="142875"/>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461962" y="265112"/>
            <a:ext cx="8229600" cy="1143000"/>
          </a:xfrm>
          <a:prstGeom prst="rect">
            <a:avLst/>
          </a:prstGeom>
          <a:noFill/>
          <a:ln>
            <a:noFill/>
          </a:ln>
        </p:spPr>
        <p:txBody>
          <a:bodyPr spcFirstLastPara="1" wrap="square" lIns="91025" tIns="45500" rIns="91025" bIns="45500" anchor="ctr" anchorCtr="0"/>
          <a:lstStyle>
            <a:lvl1pPr marR="0" lvl="0"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1pPr>
            <a:lvl2pPr marR="0" lvl="1"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2pPr>
            <a:lvl3pPr marR="0" lvl="2"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3pPr>
            <a:lvl4pPr marR="0" lvl="3"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4pPr>
            <a:lvl5pPr marR="0" lvl="4" algn="ctr" rtl="0">
              <a:spcBef>
                <a:spcPts val="0"/>
              </a:spcBef>
              <a:spcAft>
                <a:spcPts val="0"/>
              </a:spcAft>
              <a:buSzPts val="1400"/>
              <a:buNone/>
              <a:defRPr sz="4000" b="0" i="0" u="none" strike="noStrike" cap="none">
                <a:solidFill>
                  <a:srgbClr val="C00000"/>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1" name="Google Shape;121;p18"/>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lstStyle>
            <a:lvl1pPr marL="457200" marR="0" lvl="0"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368300" algn="l" rtl="0">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Google Shape;122;p18"/>
          <p:cNvSpPr txBox="1">
            <a:spLocks noGrp="1"/>
          </p:cNvSpPr>
          <p:nvPr>
            <p:ph type="dt" idx="10"/>
          </p:nvPr>
        </p:nvSpPr>
        <p:spPr>
          <a:xfrm>
            <a:off x="457200" y="6245225"/>
            <a:ext cx="2133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3" name="Google Shape;123;p18"/>
          <p:cNvSpPr txBox="1">
            <a:spLocks noGrp="1"/>
          </p:cNvSpPr>
          <p:nvPr>
            <p:ph type="ftr" idx="11"/>
          </p:nvPr>
        </p:nvSpPr>
        <p:spPr>
          <a:xfrm>
            <a:off x="3124200" y="6245225"/>
            <a:ext cx="2895600" cy="476400"/>
          </a:xfrm>
          <a:prstGeom prst="rect">
            <a:avLst/>
          </a:prstGeom>
          <a:noFill/>
          <a:ln>
            <a:noFill/>
          </a:ln>
        </p:spPr>
        <p:txBody>
          <a:bodyPr spcFirstLastPara="1" wrap="square" lIns="91025" tIns="45500" rIns="91025" bIns="455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4" name="Google Shape;124;p18"/>
          <p:cNvSpPr txBox="1">
            <a:spLocks noGrp="1"/>
          </p:cNvSpPr>
          <p:nvPr>
            <p:ph type="sldNum" idx="12"/>
          </p:nvPr>
        </p:nvSpPr>
        <p:spPr>
          <a:xfrm>
            <a:off x="6326187" y="6211887"/>
            <a:ext cx="2133600" cy="476400"/>
          </a:xfrm>
          <a:prstGeom prst="rect">
            <a:avLst/>
          </a:prstGeom>
          <a:noFill/>
          <a:ln>
            <a:noFill/>
          </a:ln>
        </p:spPr>
        <p:txBody>
          <a:bodyPr spcFirstLastPara="1" wrap="square" lIns="91025" tIns="45500" rIns="91025" bIns="455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25" name="Google Shape;125;p18"/>
          <p:cNvPicPr preferRelativeResize="0"/>
          <p:nvPr/>
        </p:nvPicPr>
        <p:blipFill rotWithShape="1">
          <a:blip r:embed="rId2">
            <a:alphaModFix/>
          </a:blip>
          <a:srcRect/>
          <a:stretch/>
        </p:blipFill>
        <p:spPr>
          <a:xfrm>
            <a:off x="7937" y="0"/>
            <a:ext cx="9136061" cy="836612"/>
          </a:xfrm>
          <a:prstGeom prst="rect">
            <a:avLst/>
          </a:prstGeom>
          <a:noFill/>
          <a:ln>
            <a:noFill/>
          </a:ln>
        </p:spPr>
      </p:pic>
      <p:pic>
        <p:nvPicPr>
          <p:cNvPr id="126" name="Google Shape;126;p18"/>
          <p:cNvPicPr preferRelativeResize="0"/>
          <p:nvPr/>
        </p:nvPicPr>
        <p:blipFill rotWithShape="1">
          <a:blip r:embed="rId3">
            <a:alphaModFix/>
          </a:blip>
          <a:srcRect/>
          <a:stretch/>
        </p:blipFill>
        <p:spPr>
          <a:xfrm>
            <a:off x="8459787" y="6688137"/>
            <a:ext cx="684212" cy="142875"/>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51"/>
        <p:cNvGrpSpPr/>
        <p:nvPr/>
      </p:nvGrpSpPr>
      <p:grpSpPr>
        <a:xfrm>
          <a:off x="0" y="0"/>
          <a:ext cx="0" cy="0"/>
          <a:chOff x="0" y="0"/>
          <a:chExt cx="0" cy="0"/>
        </a:xfrm>
      </p:grpSpPr>
      <p:sp>
        <p:nvSpPr>
          <p:cNvPr id="452" name="Google Shape;452;p68"/>
          <p:cNvSpPr txBox="1">
            <a:spLocks noGrp="1"/>
          </p:cNvSpPr>
          <p:nvPr>
            <p:ph type="ctrTitle"/>
          </p:nvPr>
        </p:nvSpPr>
        <p:spPr>
          <a:xfrm>
            <a:off x="323850" y="1916112"/>
            <a:ext cx="8280300" cy="2089200"/>
          </a:xfrm>
          <a:prstGeom prst="rect">
            <a:avLst/>
          </a:prstGeom>
          <a:noFill/>
          <a:ln>
            <a:noFill/>
          </a:ln>
        </p:spPr>
        <p:txBody>
          <a:bodyPr spcFirstLastPara="1" wrap="square" lIns="91025" tIns="45500" rIns="91025" bIns="45500" anchor="ctr" anchorCtr="0">
            <a:noAutofit/>
          </a:bodyPr>
          <a:lstStyle/>
          <a:p>
            <a:pPr marL="0" lvl="0" indent="0" algn="ctr" rtl="0">
              <a:lnSpc>
                <a:spcPct val="100000"/>
              </a:lnSpc>
              <a:spcBef>
                <a:spcPts val="0"/>
              </a:spcBef>
              <a:spcAft>
                <a:spcPts val="0"/>
              </a:spcAft>
              <a:buClr>
                <a:srgbClr val="C00000"/>
              </a:buClr>
              <a:buSzPts val="4800"/>
              <a:buFont typeface="Calibri"/>
              <a:buNone/>
            </a:pPr>
            <a:r>
              <a:rPr lang="en-US" sz="4800" b="1" i="0" u="none" dirty="0" err="1">
                <a:solidFill>
                  <a:srgbClr val="C00000"/>
                </a:solidFill>
                <a:latin typeface="Calibri"/>
                <a:ea typeface="Calibri"/>
                <a:cs typeface="Calibri"/>
                <a:sym typeface="Calibri"/>
              </a:rPr>
              <a:t>Evlilik</a:t>
            </a:r>
            <a:r>
              <a:rPr lang="en-US" sz="4800" b="1" i="0" u="none" dirty="0">
                <a:solidFill>
                  <a:srgbClr val="C00000"/>
                </a:solidFill>
                <a:latin typeface="Calibri"/>
                <a:ea typeface="Calibri"/>
                <a:cs typeface="Calibri"/>
                <a:sym typeface="Calibri"/>
              </a:rPr>
              <a:t> </a:t>
            </a:r>
            <a:r>
              <a:rPr lang="en-US" sz="4800" b="1" i="0" u="none" dirty="0" err="1">
                <a:solidFill>
                  <a:srgbClr val="C00000"/>
                </a:solidFill>
                <a:latin typeface="Calibri"/>
                <a:ea typeface="Calibri"/>
                <a:cs typeface="Calibri"/>
                <a:sym typeface="Calibri"/>
              </a:rPr>
              <a:t>Öncesi</a:t>
            </a:r>
            <a:r>
              <a:rPr lang="en-US" sz="4800" b="1" i="0" u="none" dirty="0">
                <a:solidFill>
                  <a:srgbClr val="C00000"/>
                </a:solidFill>
                <a:latin typeface="Calibri"/>
                <a:ea typeface="Calibri"/>
                <a:cs typeface="Calibri"/>
                <a:sym typeface="Calibri"/>
              </a:rPr>
              <a:t> </a:t>
            </a:r>
            <a:r>
              <a:rPr lang="en-US" sz="4800" b="1" i="0" u="none" dirty="0" err="1">
                <a:solidFill>
                  <a:srgbClr val="C00000"/>
                </a:solidFill>
                <a:latin typeface="Calibri"/>
                <a:ea typeface="Calibri"/>
                <a:cs typeface="Calibri"/>
                <a:sym typeface="Calibri"/>
              </a:rPr>
              <a:t>Danışmanlık</a:t>
            </a:r>
            <a:endParaRPr/>
          </a:p>
        </p:txBody>
      </p:sp>
      <p:sp>
        <p:nvSpPr>
          <p:cNvPr id="453" name="Google Shape;453;p68"/>
          <p:cNvSpPr txBox="1">
            <a:spLocks noGrp="1"/>
          </p:cNvSpPr>
          <p:nvPr>
            <p:ph type="subTitle" idx="1"/>
          </p:nvPr>
        </p:nvSpPr>
        <p:spPr>
          <a:xfrm>
            <a:off x="1403350" y="4149725"/>
            <a:ext cx="6400800" cy="1752600"/>
          </a:xfrm>
          <a:prstGeom prst="rect">
            <a:avLst/>
          </a:prstGeom>
          <a:noFill/>
          <a:ln>
            <a:noFill/>
          </a:ln>
        </p:spPr>
        <p:txBody>
          <a:bodyPr spcFirstLastPara="1" wrap="square" lIns="91025" tIns="45500" rIns="91025" bIns="45500" anchor="t" anchorCtr="0">
            <a:noAutofit/>
          </a:bodyPr>
          <a:lstStyle/>
          <a:p>
            <a:pPr marL="0" indent="0">
              <a:spcBef>
                <a:spcPts val="0"/>
              </a:spcBef>
            </a:pPr>
            <a:r>
              <a:rPr lang="tr-TR" sz="2000" dirty="0" err="1" smtClean="0"/>
              <a:t>Dr.Abdulkadir</a:t>
            </a:r>
            <a:r>
              <a:rPr lang="tr-TR" sz="2000" dirty="0" smtClean="0"/>
              <a:t> ÖZDEMİR </a:t>
            </a:r>
          </a:p>
          <a:p>
            <a:pPr marL="0" indent="0">
              <a:spcBef>
                <a:spcPts val="0"/>
              </a:spcBef>
            </a:pPr>
            <a:endParaRPr lang="tr-TR" sz="2000" dirty="0"/>
          </a:p>
          <a:p>
            <a:pPr marL="0" indent="0">
              <a:spcBef>
                <a:spcPts val="0"/>
              </a:spcBef>
            </a:pPr>
            <a:r>
              <a:rPr lang="tr-TR" dirty="0" smtClean="0"/>
              <a:t>ZONGULDAK </a:t>
            </a:r>
            <a:r>
              <a:rPr lang="tr-TR" dirty="0" smtClean="0"/>
              <a:t>İL SAĞLIK MÜDÜRLÜĞÜ</a:t>
            </a:r>
          </a:p>
          <a:p>
            <a:pPr marL="0" lvl="0" indent="0" algn="ctr" rtl="0">
              <a:spcBef>
                <a:spcPts val="0"/>
              </a:spcBef>
              <a:spcAft>
                <a:spcPts val="0"/>
              </a:spcAft>
              <a:buClr>
                <a:schemeClr val="dk1"/>
              </a:buClr>
              <a:buSzPts val="2800"/>
              <a:buFont typeface="Calibri"/>
              <a:buNone/>
            </a:pPr>
            <a:endParaRPr dirty="0"/>
          </a:p>
        </p:txBody>
      </p:sp>
      <p:pic>
        <p:nvPicPr>
          <p:cNvPr id="5" name="4 Resim" descr="fft99_mf12258811.Jpeg"/>
          <p:cNvPicPr>
            <a:picLocks noChangeAspect="1"/>
          </p:cNvPicPr>
          <p:nvPr/>
        </p:nvPicPr>
        <p:blipFill>
          <a:blip r:embed="rId3"/>
          <a:stretch>
            <a:fillRect/>
          </a:stretch>
        </p:blipFill>
        <p:spPr>
          <a:xfrm>
            <a:off x="0" y="0"/>
            <a:ext cx="2046556" cy="113509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535"/>
        <p:cNvGrpSpPr/>
        <p:nvPr/>
      </p:nvGrpSpPr>
      <p:grpSpPr>
        <a:xfrm>
          <a:off x="0" y="0"/>
          <a:ext cx="0" cy="0"/>
          <a:chOff x="0" y="0"/>
          <a:chExt cx="0" cy="0"/>
        </a:xfrm>
      </p:grpSpPr>
      <p:sp>
        <p:nvSpPr>
          <p:cNvPr id="536" name="Google Shape;536;p80"/>
          <p:cNvSpPr txBox="1">
            <a:spLocks noGrp="1"/>
          </p:cNvSpPr>
          <p:nvPr>
            <p:ph type="title"/>
          </p:nvPr>
        </p:nvSpPr>
        <p:spPr>
          <a:xfrm>
            <a:off x="0" y="333375"/>
            <a:ext cx="8964600" cy="15114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000"/>
              <a:buFont typeface="Calibri"/>
              <a:buNone/>
            </a:pPr>
            <a:r>
              <a:rPr lang="en-US" sz="4000" b="1" i="0" u="none">
                <a:solidFill>
                  <a:srgbClr val="C00000"/>
                </a:solidFill>
                <a:latin typeface="Calibri"/>
                <a:ea typeface="Calibri"/>
                <a:cs typeface="Calibri"/>
                <a:sym typeface="Calibri"/>
              </a:rPr>
              <a:t>5258 Sayılı Aile Hekimliği Uygulaması Hakkında Kanunun 5. maddesi ( Hizmetin Esasları)</a:t>
            </a:r>
            <a:endParaRPr/>
          </a:p>
        </p:txBody>
      </p:sp>
      <p:sp>
        <p:nvSpPr>
          <p:cNvPr id="537" name="Google Shape;537;p80"/>
          <p:cNvSpPr txBox="1">
            <a:spLocks noGrp="1"/>
          </p:cNvSpPr>
          <p:nvPr>
            <p:ph type="body" idx="1"/>
          </p:nvPr>
        </p:nvSpPr>
        <p:spPr>
          <a:xfrm>
            <a:off x="468312" y="2133600"/>
            <a:ext cx="8229600" cy="4353000"/>
          </a:xfrm>
          <a:prstGeom prst="rect">
            <a:avLst/>
          </a:prstGeom>
          <a:noFill/>
          <a:ln>
            <a:noFill/>
          </a:ln>
        </p:spPr>
        <p:txBody>
          <a:bodyPr spcFirstLastPara="1" wrap="square" lIns="91250" tIns="45625" rIns="91250" bIns="45625" anchor="t" anchorCtr="0">
            <a:noAutofit/>
          </a:bodyPr>
          <a:lstStyle/>
          <a:p>
            <a:pPr marL="341312" marR="0" lvl="0" indent="-341312" algn="l" rtl="0">
              <a:lnSpc>
                <a:spcPct val="80000"/>
              </a:lnSpc>
              <a:spcBef>
                <a:spcPts val="0"/>
              </a:spcBef>
              <a:spcAft>
                <a:spcPts val="0"/>
              </a:spcAft>
              <a:buClr>
                <a:srgbClr val="006699"/>
              </a:buClr>
              <a:buSzPts val="2400"/>
              <a:buFont typeface="Calibri"/>
              <a:buChar char="•"/>
            </a:pPr>
            <a:r>
              <a:rPr lang="en-US" sz="2400" b="0" i="0" u="none">
                <a:solidFill>
                  <a:srgbClr val="006699"/>
                </a:solidFill>
                <a:latin typeface="Calibri"/>
                <a:ea typeface="Calibri"/>
                <a:cs typeface="Calibri"/>
                <a:sym typeface="Calibri"/>
              </a:rPr>
              <a:t>Muayene ve danışmanlık hizmetleri verilirken eş adayları birlikte çağrılarak, Umumi Hıfzısıhha Kanununda belirtilen </a:t>
            </a:r>
            <a:r>
              <a:rPr lang="en-US" sz="2400" b="0" i="0" u="sng">
                <a:solidFill>
                  <a:srgbClr val="C00000"/>
                </a:solidFill>
                <a:latin typeface="Calibri"/>
                <a:ea typeface="Calibri"/>
                <a:cs typeface="Calibri"/>
                <a:sym typeface="Calibri"/>
              </a:rPr>
              <a:t>frengi, gonore, yumuşak şankr, lepra, tüberküloz, akıl hastalığı, </a:t>
            </a:r>
            <a:r>
              <a:rPr lang="en-US" sz="2400" b="0" i="0" u="none">
                <a:solidFill>
                  <a:srgbClr val="006699"/>
                </a:solidFill>
                <a:latin typeface="Calibri"/>
                <a:ea typeface="Calibri"/>
                <a:cs typeface="Calibri"/>
                <a:sym typeface="Calibri"/>
              </a:rPr>
              <a:t>bunlara ek olarak </a:t>
            </a:r>
            <a:r>
              <a:rPr lang="en-US" sz="2400" b="0" i="0" u="none">
                <a:solidFill>
                  <a:srgbClr val="C00000"/>
                </a:solidFill>
                <a:latin typeface="Calibri"/>
                <a:ea typeface="Calibri"/>
                <a:cs typeface="Calibri"/>
                <a:sym typeface="Calibri"/>
              </a:rPr>
              <a:t>AİDS, Hepatit B ve C hastalıkları, ayrıca genetik geçişli hastalıklar </a:t>
            </a:r>
            <a:r>
              <a:rPr lang="en-US" sz="2400" b="0" i="0" u="none">
                <a:solidFill>
                  <a:srgbClr val="006699"/>
                </a:solidFill>
                <a:latin typeface="Calibri"/>
                <a:ea typeface="Calibri"/>
                <a:cs typeface="Calibri"/>
                <a:sym typeface="Calibri"/>
              </a:rPr>
              <a:t>ile ilgili sorgulanmalı, adı </a:t>
            </a:r>
            <a:r>
              <a:rPr lang="en-US" sz="2400" b="0" i="0" u="sng">
                <a:solidFill>
                  <a:srgbClr val="006699"/>
                </a:solidFill>
                <a:latin typeface="Calibri"/>
                <a:ea typeface="Calibri"/>
                <a:cs typeface="Calibri"/>
                <a:sym typeface="Calibri"/>
              </a:rPr>
              <a:t>geçen bulaşıcı hastalıklar, genetik hastalıklar ve aile planlaması ile ilgili tıbbi danışmanlık </a:t>
            </a:r>
            <a:r>
              <a:rPr lang="en-US" sz="2400" b="0" i="0" u="none">
                <a:solidFill>
                  <a:srgbClr val="006699"/>
                </a:solidFill>
                <a:latin typeface="Calibri"/>
                <a:ea typeface="Calibri"/>
                <a:cs typeface="Calibri"/>
                <a:sym typeface="Calibri"/>
              </a:rPr>
              <a:t>verilmelidir.</a:t>
            </a:r>
            <a:endParaRPr/>
          </a:p>
          <a:p>
            <a:pPr marL="341312" marR="0" lvl="0" indent="-188912" algn="l" rtl="0">
              <a:lnSpc>
                <a:spcPct val="80000"/>
              </a:lnSpc>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a:p>
            <a:pPr marL="341312" marR="0" lvl="0" indent="-341312" algn="l" rtl="0">
              <a:lnSpc>
                <a:spcPct val="80000"/>
              </a:lnSpc>
              <a:spcBef>
                <a:spcPts val="480"/>
              </a:spcBef>
              <a:spcAft>
                <a:spcPts val="0"/>
              </a:spcAft>
              <a:buClr>
                <a:srgbClr val="006699"/>
              </a:buClr>
              <a:buSzPts val="2400"/>
              <a:buFont typeface="Calibri"/>
              <a:buChar char="•"/>
            </a:pPr>
            <a:r>
              <a:rPr lang="en-US" sz="2400" b="0" i="0" u="sng">
                <a:solidFill>
                  <a:srgbClr val="006699"/>
                </a:solidFill>
                <a:latin typeface="Calibri"/>
                <a:ea typeface="Calibri"/>
                <a:cs typeface="Calibri"/>
                <a:sym typeface="Calibri"/>
              </a:rPr>
              <a:t>Akıl hastası olduğu bilinen veya hekimin akıl hastası olduğunu düşündüğü kişilerin ise </a:t>
            </a:r>
            <a:r>
              <a:rPr lang="en-US" sz="2400" b="0" i="0" u="sng">
                <a:solidFill>
                  <a:srgbClr val="C00000"/>
                </a:solidFill>
                <a:latin typeface="Calibri"/>
                <a:ea typeface="Calibri"/>
                <a:cs typeface="Calibri"/>
                <a:sym typeface="Calibri"/>
              </a:rPr>
              <a:t>tam teşekküllü devlet hastanelerinde </a:t>
            </a:r>
            <a:r>
              <a:rPr lang="en-US" sz="2400" b="0" i="0" u="none">
                <a:solidFill>
                  <a:srgbClr val="006699"/>
                </a:solidFill>
                <a:latin typeface="Calibri"/>
                <a:ea typeface="Calibri"/>
                <a:cs typeface="Calibri"/>
                <a:sym typeface="Calibri"/>
              </a:rPr>
              <a:t>değerlendirilerek evlenmeye engel hali olup olmadığına ilişkin sağlık kurulu raporu almaları gerekmektedir.</a:t>
            </a:r>
            <a:endParaRPr/>
          </a:p>
          <a:p>
            <a:pPr marL="341312" marR="0" lvl="0" indent="-341312" algn="l" rtl="0">
              <a:lnSpc>
                <a:spcPct val="80000"/>
              </a:lnSpc>
              <a:spcBef>
                <a:spcPts val="480"/>
              </a:spcBef>
              <a:spcAft>
                <a:spcPts val="0"/>
              </a:spcAft>
              <a:buClr>
                <a:srgbClr val="006699"/>
              </a:buClr>
              <a:buSzPts val="2400"/>
              <a:buFont typeface="Calibri"/>
              <a:buChar char="•"/>
            </a:pPr>
            <a:r>
              <a:rPr lang="en-US" sz="2400" b="0" i="0" u="none">
                <a:solidFill>
                  <a:srgbClr val="006699"/>
                </a:solidFill>
                <a:latin typeface="Calibri"/>
                <a:ea typeface="Calibri"/>
                <a:cs typeface="Calibri"/>
                <a:sym typeface="Calibri"/>
              </a:rPr>
              <a:t>Sağlık Bakanlığı Temel Sağlık Hizmetleri Genel Müdürlüğü (18 Mart 2002/ 4134 )</a:t>
            </a:r>
            <a:endParaRPr/>
          </a:p>
          <a:p>
            <a:pPr marL="341312" marR="0" lvl="0" indent="-188912" algn="l" rtl="0">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07"/>
          <p:cNvSpPr txBox="1">
            <a:spLocks noGrp="1"/>
          </p:cNvSpPr>
          <p:nvPr>
            <p:ph type="ctrTitle"/>
          </p:nvPr>
        </p:nvSpPr>
        <p:spPr>
          <a:xfrm>
            <a:off x="685800" y="2130425"/>
            <a:ext cx="7772400" cy="1470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a:t>
            </a:r>
            <a:br>
              <a:rPr lang="en-US" sz="4400" b="1" i="0" u="none">
                <a:solidFill>
                  <a:srgbClr val="C00000"/>
                </a:solidFill>
                <a:latin typeface="Calibri"/>
                <a:ea typeface="Calibri"/>
                <a:cs typeface="Calibri"/>
                <a:sym typeface="Calibri"/>
              </a:rPr>
            </a:br>
            <a:r>
              <a:rPr lang="en-US" sz="4400" b="1" i="0" u="none">
                <a:solidFill>
                  <a:srgbClr val="C00000"/>
                </a:solidFill>
                <a:latin typeface="Calibri"/>
                <a:ea typeface="Calibri"/>
                <a:cs typeface="Calibri"/>
                <a:sym typeface="Calibri"/>
              </a:rPr>
              <a:t> BULAŞAN HASTALIKLAR</a:t>
            </a:r>
            <a:endParaRPr/>
          </a:p>
        </p:txBody>
      </p:sp>
      <p:sp>
        <p:nvSpPr>
          <p:cNvPr id="710" name="Google Shape;710;p107"/>
          <p:cNvSpPr txBox="1">
            <a:spLocks noGrp="1"/>
          </p:cNvSpPr>
          <p:nvPr>
            <p:ph type="subTitle" idx="1"/>
          </p:nvPr>
        </p:nvSpPr>
        <p:spPr>
          <a:xfrm>
            <a:off x="1371600" y="3886200"/>
            <a:ext cx="6400800" cy="1752600"/>
          </a:xfrm>
          <a:prstGeom prst="rect">
            <a:avLst/>
          </a:prstGeom>
          <a:noFill/>
          <a:ln>
            <a:noFill/>
          </a:ln>
        </p:spPr>
        <p:txBody>
          <a:bodyPr spcFirstLastPara="1" wrap="square" lIns="91250" tIns="45625" rIns="91250" bIns="45625" anchor="t" anchorCtr="0">
            <a:noAutofit/>
          </a:bodyPr>
          <a:lstStyle/>
          <a:p>
            <a:pPr marL="0" lvl="0" indent="0" algn="ctr" rtl="0">
              <a:spcBef>
                <a:spcPts val="0"/>
              </a:spcBef>
              <a:spcAft>
                <a:spcPts val="0"/>
              </a:spcAft>
              <a:buClr>
                <a:schemeClr val="dk1"/>
              </a:buClr>
              <a:buSzPts val="2200"/>
              <a:buFont typeface="Calibri"/>
              <a:buNone/>
            </a:pPr>
            <a:endParaRPr/>
          </a:p>
        </p:txBody>
      </p:sp>
      <p:pic>
        <p:nvPicPr>
          <p:cNvPr id="4" name="3 Resim" descr="fft99_mf12258811.Jpeg"/>
          <p:cNvPicPr>
            <a:picLocks noChangeAspect="1"/>
          </p:cNvPicPr>
          <p:nvPr/>
        </p:nvPicPr>
        <p:blipFill>
          <a:blip r:embed="rId3"/>
          <a:stretch>
            <a:fillRect/>
          </a:stretch>
        </p:blipFill>
        <p:spPr>
          <a:xfrm>
            <a:off x="0" y="0"/>
            <a:ext cx="2046556" cy="1135093"/>
          </a:xfrm>
          <a:prstGeom prst="rect">
            <a:avLst/>
          </a:prstGeom>
        </p:spPr>
      </p:pic>
      <p:pic>
        <p:nvPicPr>
          <p:cNvPr id="5" name="Google Shape;717;p108"/>
          <p:cNvPicPr preferRelativeResize="0"/>
          <p:nvPr/>
        </p:nvPicPr>
        <p:blipFill rotWithShape="1">
          <a:blip r:embed="rId4">
            <a:alphaModFix/>
          </a:blip>
          <a:srcRect/>
          <a:stretch/>
        </p:blipFill>
        <p:spPr>
          <a:xfrm>
            <a:off x="3048829" y="4093968"/>
            <a:ext cx="2886075" cy="159067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marL="341312" lvl="0" indent="-341312">
              <a:spcBef>
                <a:spcPts val="0"/>
              </a:spcBef>
              <a:buClr>
                <a:srgbClr val="006699"/>
              </a:buClr>
              <a:buSzPts val="2400"/>
            </a:pPr>
            <a:r>
              <a:rPr lang="tr-TR" dirty="0" smtClean="0">
                <a:solidFill>
                  <a:schemeClr val="accent6">
                    <a:lumMod val="75000"/>
                  </a:schemeClr>
                </a:solidFill>
              </a:rPr>
              <a:t>Başlıca bulaşma yolunun cinsel ilişki ile olduğu bir grup bulaşıcı hastalıktır. </a:t>
            </a:r>
          </a:p>
          <a:p>
            <a:pPr marL="341312" lvl="0" indent="-341312">
              <a:spcBef>
                <a:spcPts val="0"/>
              </a:spcBef>
              <a:buClr>
                <a:srgbClr val="006699"/>
              </a:buClr>
              <a:buSzPts val="2400"/>
            </a:pPr>
            <a:endParaRPr lang="tr-TR" dirty="0" smtClean="0">
              <a:solidFill>
                <a:schemeClr val="accent6">
                  <a:lumMod val="75000"/>
                </a:schemeClr>
              </a:solidFill>
            </a:endParaRPr>
          </a:p>
          <a:p>
            <a:pPr marL="341312" lvl="0" indent="-341312">
              <a:spcBef>
                <a:spcPts val="0"/>
              </a:spcBef>
              <a:buClr>
                <a:srgbClr val="006699"/>
              </a:buClr>
              <a:buSzPts val="2400"/>
            </a:pPr>
            <a:r>
              <a:rPr lang="tr-TR" dirty="0" smtClean="0">
                <a:solidFill>
                  <a:schemeClr val="accent6">
                    <a:lumMod val="75000"/>
                  </a:schemeClr>
                </a:solidFill>
              </a:rPr>
              <a:t>Bulaşmadan sorumlu olan diğer geçiş yolları ise: </a:t>
            </a:r>
          </a:p>
          <a:p>
            <a:pPr marL="341312" lvl="0" indent="-341312">
              <a:spcBef>
                <a:spcPts val="0"/>
              </a:spcBef>
              <a:buClr>
                <a:srgbClr val="006699"/>
              </a:buClr>
              <a:buSzPts val="2400"/>
              <a:buFont typeface="Wingdings" pitchFamily="2" charset="2"/>
              <a:buChar char="ü"/>
            </a:pPr>
            <a:r>
              <a:rPr lang="tr-TR" dirty="0" smtClean="0">
                <a:solidFill>
                  <a:schemeClr val="accent6">
                    <a:lumMod val="75000"/>
                  </a:schemeClr>
                </a:solidFill>
              </a:rPr>
              <a:t>anneden bebeğe geçiş gebelikte (HIV enfeksiyonu ve </a:t>
            </a:r>
            <a:r>
              <a:rPr lang="tr-TR" dirty="0" err="1" smtClean="0">
                <a:solidFill>
                  <a:schemeClr val="accent6">
                    <a:lumMod val="75000"/>
                  </a:schemeClr>
                </a:solidFill>
              </a:rPr>
              <a:t>sifiliz</a:t>
            </a:r>
            <a:r>
              <a:rPr lang="tr-TR" dirty="0" smtClean="0">
                <a:solidFill>
                  <a:schemeClr val="accent6">
                    <a:lumMod val="75000"/>
                  </a:schemeClr>
                </a:solidFill>
              </a:rPr>
              <a:t>), </a:t>
            </a:r>
          </a:p>
          <a:p>
            <a:pPr marL="341312" lvl="0" indent="-341312">
              <a:spcBef>
                <a:spcPts val="0"/>
              </a:spcBef>
              <a:buClr>
                <a:srgbClr val="006699"/>
              </a:buClr>
              <a:buSzPts val="2400"/>
              <a:buFont typeface="Wingdings" pitchFamily="2" charset="2"/>
              <a:buChar char="ü"/>
            </a:pPr>
            <a:r>
              <a:rPr lang="tr-TR" dirty="0" smtClean="0">
                <a:solidFill>
                  <a:schemeClr val="accent6">
                    <a:lumMod val="75000"/>
                  </a:schemeClr>
                </a:solidFill>
              </a:rPr>
              <a:t>doğumda (</a:t>
            </a:r>
            <a:r>
              <a:rPr lang="tr-TR" dirty="0" err="1" smtClean="0">
                <a:solidFill>
                  <a:schemeClr val="accent6">
                    <a:lumMod val="75000"/>
                  </a:schemeClr>
                </a:solidFill>
              </a:rPr>
              <a:t>gonore</a:t>
            </a:r>
            <a:r>
              <a:rPr lang="tr-TR" dirty="0" smtClean="0">
                <a:solidFill>
                  <a:schemeClr val="accent6">
                    <a:lumMod val="75000"/>
                  </a:schemeClr>
                </a:solidFill>
              </a:rPr>
              <a:t>, </a:t>
            </a:r>
            <a:r>
              <a:rPr lang="tr-TR" dirty="0" err="1" smtClean="0">
                <a:solidFill>
                  <a:schemeClr val="accent6">
                    <a:lumMod val="75000"/>
                  </a:schemeClr>
                </a:solidFill>
              </a:rPr>
              <a:t>klamidya</a:t>
            </a:r>
            <a:r>
              <a:rPr lang="tr-TR" dirty="0" smtClean="0">
                <a:solidFill>
                  <a:schemeClr val="accent6">
                    <a:lumMod val="75000"/>
                  </a:schemeClr>
                </a:solidFill>
              </a:rPr>
              <a:t>, </a:t>
            </a:r>
            <a:r>
              <a:rPr lang="tr-TR" dirty="0" err="1" smtClean="0">
                <a:solidFill>
                  <a:schemeClr val="accent6">
                    <a:lumMod val="75000"/>
                  </a:schemeClr>
                </a:solidFill>
              </a:rPr>
              <a:t>genital</a:t>
            </a:r>
            <a:r>
              <a:rPr lang="tr-TR" dirty="0" smtClean="0">
                <a:solidFill>
                  <a:schemeClr val="accent6">
                    <a:lumMod val="75000"/>
                  </a:schemeClr>
                </a:solidFill>
              </a:rPr>
              <a:t> </a:t>
            </a:r>
            <a:r>
              <a:rPr lang="tr-TR" dirty="0" err="1" smtClean="0">
                <a:solidFill>
                  <a:schemeClr val="accent6">
                    <a:lumMod val="75000"/>
                  </a:schemeClr>
                </a:solidFill>
              </a:rPr>
              <a:t>herpes</a:t>
            </a:r>
            <a:r>
              <a:rPr lang="tr-TR" dirty="0" smtClean="0">
                <a:solidFill>
                  <a:schemeClr val="accent6">
                    <a:lumMod val="75000"/>
                  </a:schemeClr>
                </a:solidFill>
              </a:rPr>
              <a:t>, </a:t>
            </a:r>
            <a:r>
              <a:rPr lang="tr-TR" dirty="0" err="1" smtClean="0">
                <a:solidFill>
                  <a:schemeClr val="accent6">
                    <a:lumMod val="75000"/>
                  </a:schemeClr>
                </a:solidFill>
              </a:rPr>
              <a:t>genital</a:t>
            </a:r>
            <a:r>
              <a:rPr lang="tr-TR" dirty="0" smtClean="0">
                <a:solidFill>
                  <a:schemeClr val="accent6">
                    <a:lumMod val="75000"/>
                  </a:schemeClr>
                </a:solidFill>
              </a:rPr>
              <a:t> siğil), </a:t>
            </a:r>
          </a:p>
          <a:p>
            <a:pPr marL="341312" lvl="0" indent="-341312">
              <a:spcBef>
                <a:spcPts val="0"/>
              </a:spcBef>
              <a:buClr>
                <a:srgbClr val="006699"/>
              </a:buClr>
              <a:buSzPts val="2400"/>
              <a:buFont typeface="Wingdings" pitchFamily="2" charset="2"/>
              <a:buChar char="ü"/>
            </a:pPr>
            <a:r>
              <a:rPr lang="tr-TR" dirty="0" smtClean="0">
                <a:solidFill>
                  <a:schemeClr val="accent6">
                    <a:lumMod val="75000"/>
                  </a:schemeClr>
                </a:solidFill>
              </a:rPr>
              <a:t>doğumdan sonra (HIV enfeksiyonu), </a:t>
            </a:r>
          </a:p>
          <a:p>
            <a:pPr marL="341312" lvl="0" indent="-341312">
              <a:spcBef>
                <a:spcPts val="0"/>
              </a:spcBef>
              <a:buClr>
                <a:srgbClr val="006699"/>
              </a:buClr>
              <a:buSzPts val="2400"/>
              <a:buFont typeface="Wingdings" pitchFamily="2" charset="2"/>
              <a:buChar char="ü"/>
            </a:pPr>
            <a:r>
              <a:rPr lang="tr-TR" dirty="0" smtClean="0">
                <a:solidFill>
                  <a:schemeClr val="accent6">
                    <a:lumMod val="75000"/>
                  </a:schemeClr>
                </a:solidFill>
              </a:rPr>
              <a:t>kan ya da kan ürünleri ile temas ve transfüzyonlar (</a:t>
            </a:r>
            <a:r>
              <a:rPr lang="tr-TR" dirty="0" err="1" smtClean="0">
                <a:solidFill>
                  <a:schemeClr val="accent6">
                    <a:lumMod val="75000"/>
                  </a:schemeClr>
                </a:solidFill>
              </a:rPr>
              <a:t>sifiliz</a:t>
            </a:r>
            <a:r>
              <a:rPr lang="tr-TR" dirty="0" smtClean="0">
                <a:solidFill>
                  <a:schemeClr val="accent6">
                    <a:lumMod val="75000"/>
                  </a:schemeClr>
                </a:solidFill>
              </a:rPr>
              <a:t>, HIV enfeksiyonu, Hepatit B,C)</a:t>
            </a:r>
            <a:endParaRPr>
              <a:solidFill>
                <a:schemeClr val="accent6">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r>
              <a:rPr lang="tr-TR" dirty="0" smtClean="0">
                <a:solidFill>
                  <a:schemeClr val="accent6">
                    <a:lumMod val="75000"/>
                  </a:schemeClr>
                </a:solidFill>
              </a:rPr>
              <a:t>Cinsel yolla bulaşan enfeksiyonu olan kişilerin etkin tedavisi, yalnızca bulaşıcılığı azaltma ve iyileştirme amaçlı değil, bunlara ek olarak, gelecekte riskli davranışların azaltılması, cinsel eşlerin uygun biçimde tedavisini de amaçlamaktadır. </a:t>
            </a:r>
          </a:p>
          <a:p>
            <a:endParaRPr lang="tr-TR" dirty="0" smtClean="0"/>
          </a:p>
          <a:p>
            <a:r>
              <a:rPr lang="tr-TR" b="1" dirty="0" smtClean="0"/>
              <a:t>En çok görülen cinsel yolla bulaşan enfeksiyonlar; </a:t>
            </a:r>
          </a:p>
          <a:p>
            <a:pPr>
              <a:buNone/>
            </a:pPr>
            <a:r>
              <a:rPr lang="tr-TR" b="1" dirty="0" smtClean="0"/>
              <a:t>      </a:t>
            </a:r>
            <a:r>
              <a:rPr lang="tr-TR" b="1" dirty="0" err="1" smtClean="0">
                <a:solidFill>
                  <a:srgbClr val="FF0000"/>
                </a:solidFill>
              </a:rPr>
              <a:t>Trikomonas</a:t>
            </a:r>
            <a:r>
              <a:rPr lang="tr-TR" b="1" dirty="0" smtClean="0">
                <a:solidFill>
                  <a:srgbClr val="FF0000"/>
                </a:solidFill>
              </a:rPr>
              <a:t>, </a:t>
            </a:r>
            <a:r>
              <a:rPr lang="tr-TR" b="1" dirty="0" err="1" smtClean="0">
                <a:solidFill>
                  <a:srgbClr val="FF0000"/>
                </a:solidFill>
              </a:rPr>
              <a:t>Gonore</a:t>
            </a:r>
            <a:r>
              <a:rPr lang="tr-TR" b="1" dirty="0" smtClean="0">
                <a:solidFill>
                  <a:srgbClr val="FF0000"/>
                </a:solidFill>
              </a:rPr>
              <a:t>, Frengi, </a:t>
            </a:r>
            <a:r>
              <a:rPr lang="tr-TR" b="1" dirty="0" err="1" smtClean="0">
                <a:solidFill>
                  <a:srgbClr val="FF0000"/>
                </a:solidFill>
              </a:rPr>
              <a:t>Klamidya</a:t>
            </a:r>
            <a:r>
              <a:rPr lang="tr-TR" b="1" dirty="0" smtClean="0">
                <a:solidFill>
                  <a:srgbClr val="FF0000"/>
                </a:solidFill>
              </a:rPr>
              <a:t>, </a:t>
            </a:r>
            <a:r>
              <a:rPr lang="tr-TR" b="1" dirty="0" err="1" smtClean="0">
                <a:solidFill>
                  <a:srgbClr val="FF0000"/>
                </a:solidFill>
              </a:rPr>
              <a:t>Genital</a:t>
            </a:r>
            <a:r>
              <a:rPr lang="tr-TR" b="1" dirty="0" smtClean="0">
                <a:solidFill>
                  <a:srgbClr val="FF0000"/>
                </a:solidFill>
              </a:rPr>
              <a:t> Siğil, </a:t>
            </a:r>
            <a:r>
              <a:rPr lang="tr-TR" b="1" dirty="0" err="1" smtClean="0">
                <a:solidFill>
                  <a:srgbClr val="FF0000"/>
                </a:solidFill>
              </a:rPr>
              <a:t>Genital</a:t>
            </a:r>
            <a:r>
              <a:rPr lang="tr-TR" b="1" dirty="0" smtClean="0">
                <a:solidFill>
                  <a:srgbClr val="FF0000"/>
                </a:solidFill>
              </a:rPr>
              <a:t> </a:t>
            </a:r>
            <a:r>
              <a:rPr lang="tr-TR" b="1" dirty="0" err="1" smtClean="0">
                <a:solidFill>
                  <a:srgbClr val="FF0000"/>
                </a:solidFill>
              </a:rPr>
              <a:t>Herpes</a:t>
            </a:r>
            <a:r>
              <a:rPr lang="tr-TR" b="1" dirty="0" smtClean="0">
                <a:solidFill>
                  <a:srgbClr val="FF0000"/>
                </a:solidFill>
              </a:rPr>
              <a:t>, Hepatit B, Hepatit C ve HIV/AIDS</a:t>
            </a:r>
            <a:r>
              <a:rPr lang="tr-TR" b="1" dirty="0" smtClean="0"/>
              <a:t>’ </a:t>
            </a:r>
            <a:r>
              <a:rPr lang="tr-TR" b="1" dirty="0" err="1" smtClean="0"/>
              <a:t>dir</a:t>
            </a:r>
            <a:r>
              <a:rPr lang="tr-TR" b="1" dirty="0" smtClean="0"/>
              <a:t>.</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09"/>
          <p:cNvSpPr txBox="1">
            <a:spLocks noGrp="1"/>
          </p:cNvSpPr>
          <p:nvPr>
            <p:ph type="title"/>
          </p:nvPr>
        </p:nvSpPr>
        <p:spPr>
          <a:xfrm>
            <a:off x="457200" y="274637"/>
            <a:ext cx="8229600" cy="12828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CYBH’ların Geçişini Etkileyen Faktörler</a:t>
            </a:r>
            <a:endParaRPr/>
          </a:p>
        </p:txBody>
      </p:sp>
      <p:sp>
        <p:nvSpPr>
          <p:cNvPr id="723" name="Google Shape;723;p109"/>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marL="341312" marR="0" lvl="0" indent="-341312" algn="l" rtl="0">
              <a:lnSpc>
                <a:spcPct val="100000"/>
              </a:lnSpc>
              <a:spcBef>
                <a:spcPts val="0"/>
              </a:spcBef>
              <a:spcAft>
                <a:spcPts val="0"/>
              </a:spcAft>
              <a:buClr>
                <a:srgbClr val="006699"/>
              </a:buClr>
              <a:buSzPts val="2400"/>
              <a:buFont typeface="Noto Sans Symbols"/>
              <a:buChar char="✓"/>
            </a:pPr>
            <a:r>
              <a:rPr lang="en-US" sz="2400" b="0" i="0" u="none" dirty="0" err="1">
                <a:solidFill>
                  <a:srgbClr val="006699"/>
                </a:solidFill>
                <a:latin typeface="Calibri"/>
                <a:ea typeface="Calibri"/>
                <a:cs typeface="Calibri"/>
                <a:sym typeface="Calibri"/>
              </a:rPr>
              <a:t>Birden</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fazla</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cinsel</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eşe</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sahip</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olmak</a:t>
            </a:r>
            <a:r>
              <a:rPr lang="en-US" sz="2400" b="0" i="0" u="none" dirty="0">
                <a:solidFill>
                  <a:srgbClr val="006699"/>
                </a:solidFill>
                <a:latin typeface="Calibri"/>
                <a:ea typeface="Calibri"/>
                <a:cs typeface="Calibri"/>
                <a:sym typeface="Calibri"/>
              </a:rPr>
              <a:t>.</a:t>
            </a:r>
            <a:endParaRPr/>
          </a:p>
          <a:p>
            <a:pPr marL="341312" marR="0" lvl="0" indent="-188912" algn="l" rtl="0">
              <a:lnSpc>
                <a:spcPct val="100000"/>
              </a:lnSpc>
              <a:spcBef>
                <a:spcPts val="480"/>
              </a:spcBef>
              <a:spcAft>
                <a:spcPts val="0"/>
              </a:spcAft>
              <a:buClr>
                <a:schemeClr val="dk1"/>
              </a:buClr>
              <a:buSzPts val="2400"/>
              <a:buFont typeface="Noto Sans Symbols"/>
              <a:buNone/>
            </a:pPr>
            <a:endParaRPr sz="2400" b="0" i="0" u="none">
              <a:solidFill>
                <a:srgbClr val="006699"/>
              </a:solidFill>
              <a:latin typeface="Calibri"/>
              <a:ea typeface="Calibri"/>
              <a:cs typeface="Calibri"/>
              <a:sym typeface="Calibri"/>
            </a:endParaRPr>
          </a:p>
          <a:p>
            <a:pPr marL="341312" marR="0" lvl="0" indent="-341312" algn="l" rtl="0">
              <a:lnSpc>
                <a:spcPct val="100000"/>
              </a:lnSpc>
              <a:spcBef>
                <a:spcPts val="480"/>
              </a:spcBef>
              <a:spcAft>
                <a:spcPts val="0"/>
              </a:spcAft>
              <a:buClr>
                <a:srgbClr val="006699"/>
              </a:buClr>
              <a:buSzPts val="2400"/>
              <a:buFont typeface="Noto Sans Symbols"/>
              <a:buChar char="✓"/>
            </a:pPr>
            <a:r>
              <a:rPr lang="en-US" sz="2400" b="0" i="0" u="none" dirty="0" err="1">
                <a:solidFill>
                  <a:srgbClr val="006699"/>
                </a:solidFill>
                <a:latin typeface="Calibri"/>
                <a:ea typeface="Calibri"/>
                <a:cs typeface="Calibri"/>
                <a:sym typeface="Calibri"/>
              </a:rPr>
              <a:t>Cinsel</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eşin</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birden</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fazla</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cinsel</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eşe</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sahip</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olması</a:t>
            </a:r>
            <a:r>
              <a:rPr lang="en-US" sz="2400" b="0" i="0" u="none" dirty="0">
                <a:solidFill>
                  <a:srgbClr val="006699"/>
                </a:solidFill>
                <a:latin typeface="Calibri"/>
                <a:ea typeface="Calibri"/>
                <a:cs typeface="Calibri"/>
                <a:sym typeface="Calibri"/>
              </a:rPr>
              <a:t>.</a:t>
            </a:r>
            <a:endParaRPr/>
          </a:p>
          <a:p>
            <a:pPr marL="341312" marR="0" lvl="0" indent="-188912" algn="l" rtl="0">
              <a:lnSpc>
                <a:spcPct val="100000"/>
              </a:lnSpc>
              <a:spcBef>
                <a:spcPts val="480"/>
              </a:spcBef>
              <a:spcAft>
                <a:spcPts val="0"/>
              </a:spcAft>
              <a:buClr>
                <a:schemeClr val="dk1"/>
              </a:buClr>
              <a:buSzPts val="2400"/>
              <a:buFont typeface="Noto Sans Symbols"/>
              <a:buNone/>
            </a:pPr>
            <a:endParaRPr sz="2400" b="0" i="0" u="none">
              <a:solidFill>
                <a:srgbClr val="006699"/>
              </a:solidFill>
              <a:latin typeface="Calibri"/>
              <a:ea typeface="Calibri"/>
              <a:cs typeface="Calibri"/>
              <a:sym typeface="Calibri"/>
            </a:endParaRPr>
          </a:p>
          <a:p>
            <a:pPr marL="341312" marR="0" lvl="0" indent="-341312" algn="l" rtl="0">
              <a:lnSpc>
                <a:spcPct val="100000"/>
              </a:lnSpc>
              <a:spcBef>
                <a:spcPts val="480"/>
              </a:spcBef>
              <a:spcAft>
                <a:spcPts val="0"/>
              </a:spcAft>
              <a:buClr>
                <a:srgbClr val="006699"/>
              </a:buClr>
              <a:buSzPts val="2400"/>
              <a:buFont typeface="Noto Sans Symbols"/>
              <a:buChar char="✓"/>
            </a:pPr>
            <a:r>
              <a:rPr lang="tr-TR" sz="2400" dirty="0" smtClean="0">
                <a:solidFill>
                  <a:srgbClr val="006699"/>
                </a:solidFill>
              </a:rPr>
              <a:t>Riskli kişiler </a:t>
            </a:r>
            <a:r>
              <a:rPr lang="en-US" sz="2400" b="0" i="0" u="none" dirty="0" err="1" smtClean="0">
                <a:solidFill>
                  <a:srgbClr val="006699"/>
                </a:solidFill>
                <a:latin typeface="Calibri"/>
                <a:ea typeface="Calibri"/>
                <a:cs typeface="Calibri"/>
                <a:sym typeface="Calibri"/>
              </a:rPr>
              <a:t>ile</a:t>
            </a:r>
            <a:r>
              <a:rPr lang="en-US" sz="2400" b="0" i="0" u="none" dirty="0" smtClean="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cinsel</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ilişkide</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bulunmak</a:t>
            </a:r>
            <a:r>
              <a:rPr lang="en-US" sz="2400" b="0" i="0" u="none" dirty="0">
                <a:solidFill>
                  <a:srgbClr val="006699"/>
                </a:solidFill>
                <a:latin typeface="Calibri"/>
                <a:ea typeface="Calibri"/>
                <a:cs typeface="Calibri"/>
                <a:sym typeface="Calibri"/>
              </a:rPr>
              <a:t>.</a:t>
            </a:r>
            <a:endParaRPr/>
          </a:p>
          <a:p>
            <a:pPr marL="341312" marR="0" lvl="0" indent="-188912" algn="l" rtl="0">
              <a:lnSpc>
                <a:spcPct val="100000"/>
              </a:lnSpc>
              <a:spcBef>
                <a:spcPts val="480"/>
              </a:spcBef>
              <a:spcAft>
                <a:spcPts val="0"/>
              </a:spcAft>
              <a:buClr>
                <a:schemeClr val="dk1"/>
              </a:buClr>
              <a:buSzPts val="2400"/>
              <a:buFont typeface="Noto Sans Symbols"/>
              <a:buNone/>
            </a:pPr>
            <a:endParaRPr sz="2400" b="0" i="0" u="none">
              <a:solidFill>
                <a:srgbClr val="006699"/>
              </a:solidFill>
              <a:latin typeface="Calibri"/>
              <a:ea typeface="Calibri"/>
              <a:cs typeface="Calibri"/>
              <a:sym typeface="Calibri"/>
            </a:endParaRPr>
          </a:p>
          <a:p>
            <a:pPr marL="341312" marR="0" lvl="0" indent="-341312" algn="l" rtl="0">
              <a:lnSpc>
                <a:spcPct val="100000"/>
              </a:lnSpc>
              <a:spcBef>
                <a:spcPts val="480"/>
              </a:spcBef>
              <a:spcAft>
                <a:spcPts val="0"/>
              </a:spcAft>
              <a:buClr>
                <a:srgbClr val="006699"/>
              </a:buClr>
              <a:buSzPts val="2400"/>
              <a:buFont typeface="Noto Sans Symbols"/>
              <a:buChar char="✓"/>
            </a:pPr>
            <a:r>
              <a:rPr lang="en-US" sz="2400" b="0" i="0" u="none" dirty="0" err="1">
                <a:solidFill>
                  <a:srgbClr val="006699"/>
                </a:solidFill>
                <a:latin typeface="Calibri"/>
                <a:ea typeface="Calibri"/>
                <a:cs typeface="Calibri"/>
                <a:sym typeface="Calibri"/>
              </a:rPr>
              <a:t>CYBH’ların</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kadınlara</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bulaşma</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riski</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daha</a:t>
            </a:r>
            <a:r>
              <a:rPr lang="en-US" sz="2400" b="0" i="0" u="none" dirty="0">
                <a:solidFill>
                  <a:srgbClr val="006699"/>
                </a:solidFill>
                <a:latin typeface="Calibri"/>
                <a:ea typeface="Calibri"/>
                <a:cs typeface="Calibri"/>
                <a:sym typeface="Calibri"/>
              </a:rPr>
              <a:t> </a:t>
            </a:r>
            <a:r>
              <a:rPr lang="en-US" sz="2400" b="0" i="0" u="none" dirty="0" err="1" smtClean="0">
                <a:solidFill>
                  <a:srgbClr val="006699"/>
                </a:solidFill>
                <a:latin typeface="Calibri"/>
                <a:ea typeface="Calibri"/>
                <a:cs typeface="Calibri"/>
                <a:sym typeface="Calibri"/>
              </a:rPr>
              <a:t>fazladır</a:t>
            </a:r>
            <a:endParaRPr/>
          </a:p>
          <a:p>
            <a:pPr marL="341312" marR="0" lvl="0" indent="-188912" algn="l" rtl="0">
              <a:lnSpc>
                <a:spcPct val="100000"/>
              </a:lnSpc>
              <a:spcBef>
                <a:spcPts val="480"/>
              </a:spcBef>
              <a:spcAft>
                <a:spcPts val="0"/>
              </a:spcAft>
              <a:buClr>
                <a:schemeClr val="dk1"/>
              </a:buClr>
              <a:buSzPts val="2400"/>
              <a:buFont typeface="Noto Sans Symbols"/>
              <a:buNone/>
            </a:pPr>
            <a:endParaRPr sz="2400" b="0" i="0" u="none">
              <a:solidFill>
                <a:srgbClr val="006699"/>
              </a:solidFill>
              <a:latin typeface="Calibri"/>
              <a:ea typeface="Calibri"/>
              <a:cs typeface="Calibri"/>
              <a:sym typeface="Calibri"/>
            </a:endParaRPr>
          </a:p>
          <a:p>
            <a:pPr marL="341312" marR="0" lvl="0" indent="-341312" algn="l" rtl="0">
              <a:lnSpc>
                <a:spcPct val="100000"/>
              </a:lnSpc>
              <a:spcBef>
                <a:spcPts val="480"/>
              </a:spcBef>
              <a:spcAft>
                <a:spcPts val="0"/>
              </a:spcAft>
              <a:buClr>
                <a:srgbClr val="006699"/>
              </a:buClr>
              <a:buSzPts val="2400"/>
              <a:buFont typeface="Noto Sans Symbols"/>
              <a:buChar char="✓"/>
            </a:pPr>
            <a:r>
              <a:rPr lang="en-US" sz="2400" b="0" i="0" u="none" dirty="0" err="1">
                <a:solidFill>
                  <a:srgbClr val="006699"/>
                </a:solidFill>
                <a:latin typeface="Calibri"/>
                <a:ea typeface="Calibri"/>
                <a:cs typeface="Calibri"/>
                <a:sym typeface="Calibri"/>
              </a:rPr>
              <a:t>Sünnetsiz</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erkeklerde</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daha</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sık</a:t>
            </a:r>
            <a:r>
              <a:rPr lang="en-US" sz="2400" b="0" i="0" u="none" dirty="0">
                <a:solidFill>
                  <a:srgbClr val="006699"/>
                </a:solidFill>
                <a:latin typeface="Calibri"/>
                <a:ea typeface="Calibri"/>
                <a:cs typeface="Calibri"/>
                <a:sym typeface="Calibri"/>
              </a:rPr>
              <a:t> </a:t>
            </a:r>
            <a:r>
              <a:rPr lang="en-US" sz="2400" b="0" i="0" u="none" dirty="0" err="1" smtClean="0">
                <a:solidFill>
                  <a:srgbClr val="006699"/>
                </a:solidFill>
                <a:latin typeface="Calibri"/>
                <a:ea typeface="Calibri"/>
                <a:cs typeface="Calibri"/>
                <a:sym typeface="Calibri"/>
              </a:rPr>
              <a:t>görülür</a:t>
            </a:r>
            <a:endParaRPr/>
          </a:p>
          <a:p>
            <a:pPr marL="341312" marR="0" lvl="0" indent="-188912" algn="l" rtl="0">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111"/>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CYBH’lar Açısından Semptomlar</a:t>
            </a:r>
            <a:endParaRPr/>
          </a:p>
        </p:txBody>
      </p:sp>
      <p:sp>
        <p:nvSpPr>
          <p:cNvPr id="735" name="Google Shape;735;p111"/>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marL="341312" marR="0" lvl="0" indent="-341312" algn="l" rtl="0">
              <a:lnSpc>
                <a:spcPct val="100000"/>
              </a:lnSpc>
              <a:spcBef>
                <a:spcPts val="0"/>
              </a:spcBef>
              <a:spcAft>
                <a:spcPts val="0"/>
              </a:spcAft>
              <a:buClr>
                <a:srgbClr val="006699"/>
              </a:buClr>
              <a:buSzPts val="2400"/>
              <a:buFont typeface="Calibri"/>
              <a:buChar char="•"/>
            </a:pPr>
            <a:r>
              <a:rPr lang="en-US" sz="2400" b="0" i="0" u="none">
                <a:solidFill>
                  <a:srgbClr val="006699"/>
                </a:solidFill>
                <a:latin typeface="Calibri"/>
                <a:ea typeface="Calibri"/>
                <a:cs typeface="Calibri"/>
                <a:sym typeface="Calibri"/>
              </a:rPr>
              <a:t>Üretral akıntı</a:t>
            </a:r>
            <a:endParaRPr/>
          </a:p>
          <a:p>
            <a:pPr marL="341312" marR="0" lvl="0" indent="-188912" algn="l" rtl="0">
              <a:lnSpc>
                <a:spcPct val="100000"/>
              </a:lnSpc>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a:p>
            <a:pPr marL="341312" marR="0" lvl="0" indent="-341312" algn="l" rtl="0">
              <a:lnSpc>
                <a:spcPct val="100000"/>
              </a:lnSpc>
              <a:spcBef>
                <a:spcPts val="480"/>
              </a:spcBef>
              <a:spcAft>
                <a:spcPts val="0"/>
              </a:spcAft>
              <a:buClr>
                <a:srgbClr val="006699"/>
              </a:buClr>
              <a:buSzPts val="2400"/>
              <a:buFont typeface="Calibri"/>
              <a:buChar char="•"/>
            </a:pPr>
            <a:r>
              <a:rPr lang="en-US" sz="2400" b="0" i="0" u="none">
                <a:solidFill>
                  <a:srgbClr val="006699"/>
                </a:solidFill>
                <a:latin typeface="Calibri"/>
                <a:ea typeface="Calibri"/>
                <a:cs typeface="Calibri"/>
                <a:sym typeface="Calibri"/>
              </a:rPr>
              <a:t>Vajinal Akıntı</a:t>
            </a:r>
            <a:endParaRPr/>
          </a:p>
          <a:p>
            <a:pPr marL="341312" marR="0" lvl="0" indent="-188912" algn="l" rtl="0">
              <a:lnSpc>
                <a:spcPct val="100000"/>
              </a:lnSpc>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a:p>
            <a:pPr marL="341312" marR="0" lvl="0" indent="-341312" algn="l" rtl="0">
              <a:lnSpc>
                <a:spcPct val="100000"/>
              </a:lnSpc>
              <a:spcBef>
                <a:spcPts val="480"/>
              </a:spcBef>
              <a:spcAft>
                <a:spcPts val="0"/>
              </a:spcAft>
              <a:buClr>
                <a:srgbClr val="006699"/>
              </a:buClr>
              <a:buSzPts val="2400"/>
              <a:buFont typeface="Calibri"/>
              <a:buChar char="•"/>
            </a:pPr>
            <a:r>
              <a:rPr lang="en-US" sz="2400" b="0" i="0" u="none">
                <a:solidFill>
                  <a:srgbClr val="006699"/>
                </a:solidFill>
                <a:latin typeface="Calibri"/>
                <a:ea typeface="Calibri"/>
                <a:cs typeface="Calibri"/>
                <a:sym typeface="Calibri"/>
              </a:rPr>
              <a:t>Genital yara, ülser veya bezeler</a:t>
            </a:r>
            <a:endParaRPr/>
          </a:p>
          <a:p>
            <a:pPr marL="341312" marR="0" lvl="0" indent="-188912" algn="l" rtl="0">
              <a:lnSpc>
                <a:spcPct val="100000"/>
              </a:lnSpc>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a:p>
            <a:pPr marL="341312" marR="0" lvl="0" indent="-341312" algn="l" rtl="0">
              <a:lnSpc>
                <a:spcPct val="100000"/>
              </a:lnSpc>
              <a:spcBef>
                <a:spcPts val="480"/>
              </a:spcBef>
              <a:spcAft>
                <a:spcPts val="0"/>
              </a:spcAft>
              <a:buClr>
                <a:srgbClr val="006699"/>
              </a:buClr>
              <a:buSzPts val="2400"/>
              <a:buFont typeface="Calibri"/>
              <a:buChar char="•"/>
            </a:pPr>
            <a:r>
              <a:rPr lang="en-US" sz="2400" b="0" i="0" u="none">
                <a:solidFill>
                  <a:srgbClr val="006699"/>
                </a:solidFill>
                <a:latin typeface="Calibri"/>
                <a:ea typeface="Calibri"/>
                <a:cs typeface="Calibri"/>
                <a:sym typeface="Calibri"/>
              </a:rPr>
              <a:t>Alt karın ağrısı</a:t>
            </a:r>
            <a:endParaRPr/>
          </a:p>
          <a:p>
            <a:pPr marL="341312" marR="0" lvl="0" indent="-188912" algn="l" rtl="0">
              <a:lnSpc>
                <a:spcPct val="100000"/>
              </a:lnSpc>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a:p>
            <a:pPr marL="341312" marR="0" lvl="0" indent="-341312" algn="l" rtl="0">
              <a:lnSpc>
                <a:spcPct val="100000"/>
              </a:lnSpc>
              <a:spcBef>
                <a:spcPts val="480"/>
              </a:spcBef>
              <a:spcAft>
                <a:spcPts val="0"/>
              </a:spcAft>
              <a:buClr>
                <a:srgbClr val="006699"/>
              </a:buClr>
              <a:buSzPts val="2400"/>
              <a:buFont typeface="Calibri"/>
              <a:buChar char="•"/>
            </a:pPr>
            <a:r>
              <a:rPr lang="en-US" sz="2400" b="0" i="0" u="none">
                <a:solidFill>
                  <a:srgbClr val="006699"/>
                </a:solidFill>
                <a:latin typeface="Calibri"/>
                <a:ea typeface="Calibri"/>
                <a:cs typeface="Calibri"/>
                <a:sym typeface="Calibri"/>
              </a:rPr>
              <a:t>Skrotal şişme veya ağrı</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buNone/>
            </a:pPr>
            <a:r>
              <a:rPr lang="tr-TR" b="1" dirty="0" smtClean="0">
                <a:solidFill>
                  <a:schemeClr val="accent6">
                    <a:lumMod val="75000"/>
                  </a:schemeClr>
                </a:solidFill>
              </a:rPr>
              <a:t>TRİKOMONAS ENFEKSİYONU</a:t>
            </a:r>
          </a:p>
          <a:p>
            <a:pPr algn="just"/>
            <a:r>
              <a:rPr lang="tr-TR" dirty="0" err="1" smtClean="0">
                <a:solidFill>
                  <a:schemeClr val="accent6">
                    <a:lumMod val="75000"/>
                  </a:schemeClr>
                </a:solidFill>
              </a:rPr>
              <a:t>Trikomonas</a:t>
            </a:r>
            <a:r>
              <a:rPr lang="tr-TR" dirty="0" smtClean="0">
                <a:solidFill>
                  <a:schemeClr val="accent6">
                    <a:lumMod val="75000"/>
                  </a:schemeClr>
                </a:solidFill>
              </a:rPr>
              <a:t> enfeksiyonunun etkeni tek hücreli bir parazit olan </a:t>
            </a:r>
            <a:r>
              <a:rPr lang="tr-TR" dirty="0" err="1" smtClean="0">
                <a:solidFill>
                  <a:schemeClr val="accent6">
                    <a:lumMod val="75000"/>
                  </a:schemeClr>
                </a:solidFill>
              </a:rPr>
              <a:t>Trichomonas</a:t>
            </a:r>
            <a:r>
              <a:rPr lang="tr-TR" dirty="0" smtClean="0">
                <a:solidFill>
                  <a:schemeClr val="accent6">
                    <a:lumMod val="75000"/>
                  </a:schemeClr>
                </a:solidFill>
              </a:rPr>
              <a:t>  </a:t>
            </a:r>
            <a:r>
              <a:rPr lang="tr-TR" dirty="0" err="1" smtClean="0">
                <a:solidFill>
                  <a:schemeClr val="accent6">
                    <a:lumMod val="75000"/>
                  </a:schemeClr>
                </a:solidFill>
              </a:rPr>
              <a:t>vaginalis’tir</a:t>
            </a:r>
            <a:r>
              <a:rPr lang="tr-TR" dirty="0" smtClean="0">
                <a:solidFill>
                  <a:schemeClr val="accent6">
                    <a:lumMod val="75000"/>
                  </a:schemeClr>
                </a:solidFill>
              </a:rPr>
              <a:t>. Parazit erkeklerde de enfeksiyona neden olabildiğinden, tedavi edilmemiş cinsel eşleriyle birlikte olan kadınlarda yeniden ortaya çıkmaktadır. </a:t>
            </a:r>
          </a:p>
          <a:p>
            <a:pPr algn="just">
              <a:buNone/>
            </a:pPr>
            <a:endParaRPr lang="tr-TR" b="1" dirty="0" smtClean="0">
              <a:solidFill>
                <a:schemeClr val="accent6">
                  <a:lumMod val="75000"/>
                </a:schemeClr>
              </a:solidFill>
            </a:endParaRPr>
          </a:p>
          <a:p>
            <a:pPr algn="just"/>
            <a:r>
              <a:rPr lang="tr-TR" dirty="0" err="1" smtClean="0">
                <a:solidFill>
                  <a:schemeClr val="accent6">
                    <a:lumMod val="75000"/>
                  </a:schemeClr>
                </a:solidFill>
              </a:rPr>
              <a:t>Trikomonas</a:t>
            </a:r>
            <a:r>
              <a:rPr lang="tr-TR" dirty="0" smtClean="0">
                <a:solidFill>
                  <a:schemeClr val="accent6">
                    <a:lumMod val="75000"/>
                  </a:schemeClr>
                </a:solidFill>
              </a:rPr>
              <a:t> enfeksiyonu, özellikle erkeklerde çoğu kez belirtisiz seyretmekle birlikte, kadınlarda </a:t>
            </a:r>
            <a:r>
              <a:rPr lang="tr-TR" dirty="0" err="1" smtClean="0">
                <a:solidFill>
                  <a:schemeClr val="accent6">
                    <a:lumMod val="75000"/>
                  </a:schemeClr>
                </a:solidFill>
              </a:rPr>
              <a:t>vajinit</a:t>
            </a:r>
            <a:r>
              <a:rPr lang="tr-TR" dirty="0" smtClean="0">
                <a:solidFill>
                  <a:schemeClr val="accent6">
                    <a:lumMod val="75000"/>
                  </a:schemeClr>
                </a:solidFill>
              </a:rPr>
              <a:t>, erkeklerde de daha nadir olmak üzere </a:t>
            </a:r>
            <a:r>
              <a:rPr lang="tr-TR" dirty="0" err="1" smtClean="0">
                <a:solidFill>
                  <a:schemeClr val="accent6">
                    <a:lumMod val="75000"/>
                  </a:schemeClr>
                </a:solidFill>
              </a:rPr>
              <a:t>üretrit</a:t>
            </a:r>
            <a:r>
              <a:rPr lang="tr-TR" dirty="0" smtClean="0">
                <a:solidFill>
                  <a:schemeClr val="accent6">
                    <a:lumMod val="75000"/>
                  </a:schemeClr>
                </a:solidFill>
              </a:rPr>
              <a:t> etkenidir. </a:t>
            </a:r>
            <a:r>
              <a:rPr lang="tr-TR" dirty="0" err="1" smtClean="0">
                <a:solidFill>
                  <a:schemeClr val="accent6">
                    <a:lumMod val="75000"/>
                  </a:schemeClr>
                </a:solidFill>
              </a:rPr>
              <a:t>Vajinitin</a:t>
            </a:r>
            <a:r>
              <a:rPr lang="tr-TR" dirty="0" smtClean="0">
                <a:solidFill>
                  <a:schemeClr val="accent6">
                    <a:lumMod val="75000"/>
                  </a:schemeClr>
                </a:solidFill>
              </a:rPr>
              <a:t> en önemli özelliği, sarı-yeşil renkte, bol miktarda ve köpüklü akıntı ile seyretmesidir. </a:t>
            </a:r>
            <a:r>
              <a:rPr lang="tr-TR" dirty="0" err="1" smtClean="0">
                <a:solidFill>
                  <a:schemeClr val="accent6">
                    <a:lumMod val="75000"/>
                  </a:schemeClr>
                </a:solidFill>
              </a:rPr>
              <a:t>Semptomatik</a:t>
            </a:r>
            <a:r>
              <a:rPr lang="tr-TR" dirty="0" smtClean="0">
                <a:solidFill>
                  <a:schemeClr val="accent6">
                    <a:lumMod val="75000"/>
                  </a:schemeClr>
                </a:solidFill>
              </a:rPr>
              <a:t> hastalarda vajina ve vulvada kaşıntı da olabilir.</a:t>
            </a:r>
            <a:endParaRPr>
              <a:solidFill>
                <a:schemeClr val="accent6">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buNone/>
            </a:pPr>
            <a:r>
              <a:rPr lang="tr-TR" b="1" dirty="0" smtClean="0">
                <a:solidFill>
                  <a:schemeClr val="accent6">
                    <a:lumMod val="75000"/>
                  </a:schemeClr>
                </a:solidFill>
              </a:rPr>
              <a:t>TRİKOMONAS ENFEKSİYONU</a:t>
            </a:r>
          </a:p>
          <a:p>
            <a:pPr algn="just"/>
            <a:r>
              <a:rPr lang="tr-TR" b="1" dirty="0" smtClean="0">
                <a:solidFill>
                  <a:schemeClr val="accent6">
                    <a:lumMod val="75000"/>
                  </a:schemeClr>
                </a:solidFill>
              </a:rPr>
              <a:t>Tanı</a:t>
            </a:r>
            <a:r>
              <a:rPr lang="tr-TR" dirty="0" smtClean="0">
                <a:solidFill>
                  <a:schemeClr val="accent6">
                    <a:lumMod val="75000"/>
                  </a:schemeClr>
                </a:solidFill>
              </a:rPr>
              <a:t>: </a:t>
            </a:r>
            <a:r>
              <a:rPr lang="tr-TR" dirty="0" err="1" smtClean="0">
                <a:solidFill>
                  <a:schemeClr val="accent6">
                    <a:lumMod val="75000"/>
                  </a:schemeClr>
                </a:solidFill>
              </a:rPr>
              <a:t>vajinal</a:t>
            </a:r>
            <a:r>
              <a:rPr lang="tr-TR" dirty="0" smtClean="0">
                <a:solidFill>
                  <a:schemeClr val="accent6">
                    <a:lumMod val="75000"/>
                  </a:schemeClr>
                </a:solidFill>
              </a:rPr>
              <a:t> veya </a:t>
            </a:r>
            <a:r>
              <a:rPr lang="tr-TR" dirty="0" err="1" smtClean="0">
                <a:solidFill>
                  <a:schemeClr val="accent6">
                    <a:lumMod val="75000"/>
                  </a:schemeClr>
                </a:solidFill>
              </a:rPr>
              <a:t>üretral</a:t>
            </a:r>
            <a:r>
              <a:rPr lang="tr-TR" dirty="0" smtClean="0">
                <a:solidFill>
                  <a:schemeClr val="accent6">
                    <a:lumMod val="75000"/>
                  </a:schemeClr>
                </a:solidFill>
              </a:rPr>
              <a:t> akıntıdan hazırlanmış taze preparatların, mikroskop altında incelenmesiyle gerçekleştirilir. </a:t>
            </a:r>
            <a:r>
              <a:rPr lang="tr-TR" dirty="0" err="1" smtClean="0">
                <a:solidFill>
                  <a:schemeClr val="accent6">
                    <a:lumMod val="75000"/>
                  </a:schemeClr>
                </a:solidFill>
              </a:rPr>
              <a:t>Trichomonas</a:t>
            </a:r>
            <a:r>
              <a:rPr lang="tr-TR" dirty="0" smtClean="0">
                <a:solidFill>
                  <a:schemeClr val="accent6">
                    <a:lumMod val="75000"/>
                  </a:schemeClr>
                </a:solidFill>
              </a:rPr>
              <a:t> </a:t>
            </a:r>
            <a:r>
              <a:rPr lang="tr-TR" dirty="0" err="1" smtClean="0">
                <a:solidFill>
                  <a:schemeClr val="accent6">
                    <a:lumMod val="75000"/>
                  </a:schemeClr>
                </a:solidFill>
              </a:rPr>
              <a:t>vaginalis</a:t>
            </a:r>
            <a:r>
              <a:rPr lang="tr-TR" dirty="0" smtClean="0">
                <a:solidFill>
                  <a:schemeClr val="accent6">
                    <a:lumMod val="75000"/>
                  </a:schemeClr>
                </a:solidFill>
              </a:rPr>
              <a:t> </a:t>
            </a:r>
            <a:r>
              <a:rPr lang="tr-TR" dirty="0" err="1" smtClean="0">
                <a:solidFill>
                  <a:schemeClr val="accent6">
                    <a:lumMod val="75000"/>
                  </a:schemeClr>
                </a:solidFill>
              </a:rPr>
              <a:t>armuta</a:t>
            </a:r>
            <a:r>
              <a:rPr lang="tr-TR" dirty="0" smtClean="0">
                <a:solidFill>
                  <a:schemeClr val="accent6">
                    <a:lumMod val="75000"/>
                  </a:schemeClr>
                </a:solidFill>
              </a:rPr>
              <a:t> benzeyen, kuyruğuyla hareketli bir </a:t>
            </a:r>
            <a:r>
              <a:rPr lang="tr-TR" dirty="0" err="1" smtClean="0">
                <a:solidFill>
                  <a:schemeClr val="accent6">
                    <a:lumMod val="75000"/>
                  </a:schemeClr>
                </a:solidFill>
              </a:rPr>
              <a:t>protozoadır</a:t>
            </a:r>
            <a:r>
              <a:rPr lang="tr-TR" dirty="0" smtClean="0">
                <a:solidFill>
                  <a:schemeClr val="accent6">
                    <a:lumMod val="75000"/>
                  </a:schemeClr>
                </a:solidFill>
              </a:rPr>
              <a:t>. </a:t>
            </a:r>
          </a:p>
          <a:p>
            <a:pPr algn="just"/>
            <a:r>
              <a:rPr lang="tr-TR" b="1" dirty="0" smtClean="0">
                <a:solidFill>
                  <a:schemeClr val="accent6">
                    <a:lumMod val="75000"/>
                  </a:schemeClr>
                </a:solidFill>
              </a:rPr>
              <a:t>Tedavi</a:t>
            </a:r>
            <a:r>
              <a:rPr lang="tr-TR" dirty="0" smtClean="0">
                <a:solidFill>
                  <a:schemeClr val="accent6">
                    <a:lumMod val="75000"/>
                  </a:schemeClr>
                </a:solidFill>
              </a:rPr>
              <a:t>: Antibiyotik. İyileşme oranı %95 olup, yeniden bulaşma veya enfeksiyonu önlemek için cinsel eşlerin de eşzamanlı olarak tedavi edilmesi gereklidir. Tedavide en yaygın olarak kullanılan antibiyotik </a:t>
            </a:r>
            <a:r>
              <a:rPr lang="tr-TR" dirty="0" err="1" smtClean="0">
                <a:solidFill>
                  <a:schemeClr val="accent6">
                    <a:lumMod val="75000"/>
                  </a:schemeClr>
                </a:solidFill>
              </a:rPr>
              <a:t>metronidazoldür</a:t>
            </a:r>
            <a:r>
              <a:rPr lang="tr-TR" dirty="0" smtClean="0">
                <a:solidFill>
                  <a:schemeClr val="accent6">
                    <a:lumMod val="75000"/>
                  </a:schemeClr>
                </a:solidFill>
              </a:rPr>
              <a:t>. </a:t>
            </a:r>
          </a:p>
          <a:p>
            <a:pPr algn="just"/>
            <a:r>
              <a:rPr lang="tr-TR" b="1" dirty="0" smtClean="0">
                <a:solidFill>
                  <a:schemeClr val="accent6">
                    <a:lumMod val="75000"/>
                  </a:schemeClr>
                </a:solidFill>
              </a:rPr>
              <a:t>Önleme: </a:t>
            </a:r>
            <a:r>
              <a:rPr lang="tr-TR" dirty="0" smtClean="0">
                <a:solidFill>
                  <a:schemeClr val="accent6">
                    <a:lumMod val="75000"/>
                  </a:schemeClr>
                </a:solidFill>
              </a:rPr>
              <a:t>Cinsel ilişkiden kaçınma veya uygun ve doğru bir şekilde kondom kullanılması, söz konusu parazitin bir kişiden diğerine geçmesini engelleyecektir.</a:t>
            </a:r>
            <a:endParaRPr>
              <a:solidFill>
                <a:schemeClr val="accent6">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2">
                    <a:lumMod val="75000"/>
                  </a:schemeClr>
                </a:solidFill>
              </a:rPr>
              <a:t>GONORE</a:t>
            </a:r>
          </a:p>
          <a:p>
            <a:pPr algn="just">
              <a:buFont typeface="Wingdings" pitchFamily="2" charset="2"/>
              <a:buChar char="Ø"/>
            </a:pPr>
            <a:r>
              <a:rPr lang="tr-TR" dirty="0" err="1" smtClean="0">
                <a:solidFill>
                  <a:schemeClr val="accent2">
                    <a:lumMod val="75000"/>
                  </a:schemeClr>
                </a:solidFill>
              </a:rPr>
              <a:t>Gonore</a:t>
            </a:r>
            <a:r>
              <a:rPr lang="tr-TR" dirty="0" smtClean="0">
                <a:solidFill>
                  <a:schemeClr val="accent2">
                    <a:lumMod val="75000"/>
                  </a:schemeClr>
                </a:solidFill>
              </a:rPr>
              <a:t>, </a:t>
            </a:r>
            <a:r>
              <a:rPr lang="tr-TR" dirty="0" err="1" smtClean="0">
                <a:solidFill>
                  <a:schemeClr val="accent2">
                    <a:lumMod val="75000"/>
                  </a:schemeClr>
                </a:solidFill>
              </a:rPr>
              <a:t>genitouriner</a:t>
            </a:r>
            <a:r>
              <a:rPr lang="tr-TR" dirty="0" smtClean="0">
                <a:solidFill>
                  <a:schemeClr val="accent2">
                    <a:lumMod val="75000"/>
                  </a:schemeClr>
                </a:solidFill>
              </a:rPr>
              <a:t> yolların (özellikle </a:t>
            </a:r>
            <a:r>
              <a:rPr lang="tr-TR" dirty="0" err="1" smtClean="0">
                <a:solidFill>
                  <a:schemeClr val="accent2">
                    <a:lumMod val="75000"/>
                  </a:schemeClr>
                </a:solidFill>
              </a:rPr>
              <a:t>üretra</a:t>
            </a:r>
            <a:r>
              <a:rPr lang="tr-TR" dirty="0" smtClean="0">
                <a:solidFill>
                  <a:schemeClr val="accent2">
                    <a:lumMod val="75000"/>
                  </a:schemeClr>
                </a:solidFill>
              </a:rPr>
              <a:t> ve </a:t>
            </a:r>
            <a:r>
              <a:rPr lang="tr-TR" dirty="0" err="1" smtClean="0">
                <a:solidFill>
                  <a:schemeClr val="accent2">
                    <a:lumMod val="75000"/>
                  </a:schemeClr>
                </a:solidFill>
              </a:rPr>
              <a:t>serviks</a:t>
            </a:r>
            <a:r>
              <a:rPr lang="tr-TR" dirty="0" smtClean="0">
                <a:solidFill>
                  <a:schemeClr val="accent2">
                    <a:lumMod val="75000"/>
                  </a:schemeClr>
                </a:solidFill>
              </a:rPr>
              <a:t>) enfeksiyon hastalığıdır </a:t>
            </a:r>
          </a:p>
          <a:p>
            <a:pPr algn="just">
              <a:buFont typeface="Wingdings" pitchFamily="2" charset="2"/>
              <a:buChar char="Ø"/>
            </a:pPr>
            <a:r>
              <a:rPr lang="tr-TR" dirty="0" smtClean="0">
                <a:solidFill>
                  <a:schemeClr val="accent2">
                    <a:lumMod val="75000"/>
                  </a:schemeClr>
                </a:solidFill>
              </a:rPr>
              <a:t>Etkeni </a:t>
            </a:r>
            <a:r>
              <a:rPr lang="tr-TR" dirty="0" err="1" smtClean="0">
                <a:solidFill>
                  <a:schemeClr val="accent2">
                    <a:lumMod val="75000"/>
                  </a:schemeClr>
                </a:solidFill>
              </a:rPr>
              <a:t>Neisseria</a:t>
            </a:r>
            <a:r>
              <a:rPr lang="tr-TR" dirty="0" smtClean="0">
                <a:solidFill>
                  <a:schemeClr val="accent2">
                    <a:lumMod val="75000"/>
                  </a:schemeClr>
                </a:solidFill>
              </a:rPr>
              <a:t> </a:t>
            </a:r>
            <a:r>
              <a:rPr lang="tr-TR" dirty="0" err="1" smtClean="0">
                <a:solidFill>
                  <a:schemeClr val="accent2">
                    <a:lumMod val="75000"/>
                  </a:schemeClr>
                </a:solidFill>
              </a:rPr>
              <a:t>gonorrhoeae’dir</a:t>
            </a:r>
            <a:r>
              <a:rPr lang="tr-TR" dirty="0" smtClean="0">
                <a:solidFill>
                  <a:schemeClr val="accent2">
                    <a:lumMod val="75000"/>
                  </a:schemeClr>
                </a:solidFill>
              </a:rPr>
              <a:t>. </a:t>
            </a:r>
          </a:p>
          <a:p>
            <a:pPr algn="just">
              <a:buFont typeface="Wingdings" pitchFamily="2" charset="2"/>
              <a:buChar char="Ø"/>
            </a:pPr>
            <a:r>
              <a:rPr lang="tr-TR" dirty="0" smtClean="0">
                <a:solidFill>
                  <a:schemeClr val="accent2">
                    <a:lumMod val="75000"/>
                  </a:schemeClr>
                </a:solidFill>
              </a:rPr>
              <a:t>Diğer ülkelerde yapılan yayınlarda, en sık 20-24 yaş arası genç erkeklerde görülür; bunu 15-19 yaş grubu gençler izlemektedir. Yine benzer yayınlarda, kadınlarda en sık 15-19 yaş arası </a:t>
            </a:r>
            <a:r>
              <a:rPr lang="tr-TR" dirty="0" err="1" smtClean="0">
                <a:solidFill>
                  <a:schemeClr val="accent2">
                    <a:lumMod val="75000"/>
                  </a:schemeClr>
                </a:solidFill>
              </a:rPr>
              <a:t>adolesanlarda</a:t>
            </a:r>
            <a:r>
              <a:rPr lang="tr-TR" dirty="0" smtClean="0">
                <a:solidFill>
                  <a:schemeClr val="accent2">
                    <a:lumMod val="75000"/>
                  </a:schemeClr>
                </a:solidFill>
              </a:rPr>
              <a:t> görülmektedir. </a:t>
            </a:r>
          </a:p>
          <a:p>
            <a:pPr algn="just">
              <a:buFont typeface="Wingdings" pitchFamily="2" charset="2"/>
              <a:buChar char="Ø"/>
            </a:pPr>
            <a:r>
              <a:rPr lang="tr-TR" dirty="0" err="1" smtClean="0">
                <a:solidFill>
                  <a:schemeClr val="accent2">
                    <a:lumMod val="75000"/>
                  </a:schemeClr>
                </a:solidFill>
              </a:rPr>
              <a:t>Gonore</a:t>
            </a:r>
            <a:r>
              <a:rPr lang="tr-TR" dirty="0" smtClean="0">
                <a:solidFill>
                  <a:schemeClr val="accent2">
                    <a:lumMod val="75000"/>
                  </a:schemeClr>
                </a:solidFill>
              </a:rPr>
              <a:t> ve </a:t>
            </a:r>
            <a:r>
              <a:rPr lang="tr-TR" dirty="0" err="1" smtClean="0">
                <a:solidFill>
                  <a:schemeClr val="accent2">
                    <a:lumMod val="75000"/>
                  </a:schemeClr>
                </a:solidFill>
              </a:rPr>
              <a:t>klamidya</a:t>
            </a:r>
            <a:r>
              <a:rPr lang="tr-TR" dirty="0" smtClean="0">
                <a:solidFill>
                  <a:schemeClr val="accent2">
                    <a:lumMod val="75000"/>
                  </a:schemeClr>
                </a:solidFill>
              </a:rPr>
              <a:t> enfeksiyonlarının birlikte görülmesi, sık rastlanan bir durumdur.</a:t>
            </a:r>
            <a:endParaRPr>
              <a:solidFill>
                <a:schemeClr val="accent2">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2">
                    <a:lumMod val="75000"/>
                  </a:schemeClr>
                </a:solidFill>
              </a:rPr>
              <a:t>GONORE</a:t>
            </a:r>
          </a:p>
          <a:p>
            <a:pPr algn="just">
              <a:buFont typeface="Wingdings" pitchFamily="2" charset="2"/>
              <a:buChar char="ü"/>
            </a:pPr>
            <a:r>
              <a:rPr lang="tr-TR" dirty="0" err="1" smtClean="0">
                <a:solidFill>
                  <a:schemeClr val="accent2">
                    <a:lumMod val="75000"/>
                  </a:schemeClr>
                </a:solidFill>
              </a:rPr>
              <a:t>Gonore</a:t>
            </a:r>
            <a:r>
              <a:rPr lang="tr-TR" dirty="0" smtClean="0">
                <a:solidFill>
                  <a:schemeClr val="accent2">
                    <a:lumMod val="75000"/>
                  </a:schemeClr>
                </a:solidFill>
              </a:rPr>
              <a:t>, etken ile </a:t>
            </a:r>
            <a:r>
              <a:rPr lang="tr-TR" dirty="0" err="1" smtClean="0">
                <a:solidFill>
                  <a:schemeClr val="accent2">
                    <a:lumMod val="75000"/>
                  </a:schemeClr>
                </a:solidFill>
              </a:rPr>
              <a:t>enfekte</a:t>
            </a:r>
            <a:r>
              <a:rPr lang="tr-TR" dirty="0" smtClean="0">
                <a:solidFill>
                  <a:schemeClr val="accent2">
                    <a:lumMod val="75000"/>
                  </a:schemeClr>
                </a:solidFill>
              </a:rPr>
              <a:t> olan bir kişiyle korunmasız cinsel ilişkiye girilmesi sonucu bulaşmaktadır. </a:t>
            </a:r>
          </a:p>
          <a:p>
            <a:pPr algn="just">
              <a:buFont typeface="Wingdings" pitchFamily="2" charset="2"/>
              <a:buChar char="ü"/>
            </a:pPr>
            <a:r>
              <a:rPr lang="tr-TR" dirty="0" smtClean="0">
                <a:solidFill>
                  <a:schemeClr val="accent2">
                    <a:lumMod val="75000"/>
                  </a:schemeClr>
                </a:solidFill>
              </a:rPr>
              <a:t>Aynı etken, </a:t>
            </a:r>
            <a:r>
              <a:rPr lang="tr-TR" dirty="0" err="1" smtClean="0">
                <a:solidFill>
                  <a:schemeClr val="accent2">
                    <a:lumMod val="75000"/>
                  </a:schemeClr>
                </a:solidFill>
              </a:rPr>
              <a:t>enfekte</a:t>
            </a:r>
            <a:r>
              <a:rPr lang="tr-TR" dirty="0" smtClean="0">
                <a:solidFill>
                  <a:schemeClr val="accent2">
                    <a:lumMod val="75000"/>
                  </a:schemeClr>
                </a:solidFill>
              </a:rPr>
              <a:t> annelerin doğum kanalından geçerken bebeklere de bulaşıp, gözde </a:t>
            </a:r>
            <a:r>
              <a:rPr lang="tr-TR" dirty="0" err="1" smtClean="0">
                <a:solidFill>
                  <a:schemeClr val="accent2">
                    <a:lumMod val="75000"/>
                  </a:schemeClr>
                </a:solidFill>
              </a:rPr>
              <a:t>inklüzyon</a:t>
            </a:r>
            <a:r>
              <a:rPr lang="tr-TR" dirty="0" smtClean="0">
                <a:solidFill>
                  <a:schemeClr val="accent2">
                    <a:lumMod val="75000"/>
                  </a:schemeClr>
                </a:solidFill>
              </a:rPr>
              <a:t> </a:t>
            </a:r>
            <a:r>
              <a:rPr lang="tr-TR" dirty="0" err="1" smtClean="0">
                <a:solidFill>
                  <a:schemeClr val="accent2">
                    <a:lumMod val="75000"/>
                  </a:schemeClr>
                </a:solidFill>
              </a:rPr>
              <a:t>konjunktivitine</a:t>
            </a:r>
            <a:r>
              <a:rPr lang="tr-TR" dirty="0" smtClean="0">
                <a:solidFill>
                  <a:schemeClr val="accent2">
                    <a:lumMod val="75000"/>
                  </a:schemeClr>
                </a:solidFill>
              </a:rPr>
              <a:t> neden olabilmektedir.</a:t>
            </a:r>
            <a:endParaRPr>
              <a:solidFill>
                <a:schemeClr val="accent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9"/>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noAutofit/>
          </a:bodyPr>
          <a:lstStyle/>
          <a:p>
            <a:pPr marL="0" lvl="0" indent="0" algn="ctr" rtl="0">
              <a:lnSpc>
                <a:spcPct val="100000"/>
              </a:lnSpc>
              <a:spcBef>
                <a:spcPts val="0"/>
              </a:spcBef>
              <a:spcAft>
                <a:spcPts val="0"/>
              </a:spcAft>
              <a:buClr>
                <a:srgbClr val="C00000"/>
              </a:buClr>
              <a:buSzPts val="4000"/>
              <a:buFont typeface="Calibri"/>
              <a:buNone/>
            </a:pPr>
            <a:r>
              <a:rPr lang="en-US" sz="4000" b="1" i="0" u="none" dirty="0" err="1">
                <a:solidFill>
                  <a:srgbClr val="C00000"/>
                </a:solidFill>
                <a:latin typeface="Calibri"/>
                <a:ea typeface="Calibri"/>
                <a:cs typeface="Calibri"/>
                <a:sym typeface="Calibri"/>
              </a:rPr>
              <a:t>Evlilik</a:t>
            </a:r>
            <a:r>
              <a:rPr lang="en-US" sz="4000" b="1" i="0" u="none" dirty="0">
                <a:solidFill>
                  <a:srgbClr val="C00000"/>
                </a:solidFill>
                <a:latin typeface="Calibri"/>
                <a:ea typeface="Calibri"/>
                <a:cs typeface="Calibri"/>
                <a:sym typeface="Calibri"/>
              </a:rPr>
              <a:t> </a:t>
            </a:r>
            <a:r>
              <a:rPr lang="en-US" sz="4000" b="1" i="0" u="none" dirty="0" err="1">
                <a:solidFill>
                  <a:srgbClr val="C00000"/>
                </a:solidFill>
                <a:latin typeface="Calibri"/>
                <a:ea typeface="Calibri"/>
                <a:cs typeface="Calibri"/>
                <a:sym typeface="Calibri"/>
              </a:rPr>
              <a:t>Öncesi</a:t>
            </a:r>
            <a:r>
              <a:rPr lang="en-US" sz="4000" b="1" i="0" u="none" dirty="0">
                <a:solidFill>
                  <a:srgbClr val="C00000"/>
                </a:solidFill>
                <a:latin typeface="Calibri"/>
                <a:ea typeface="Calibri"/>
                <a:cs typeface="Calibri"/>
                <a:sym typeface="Calibri"/>
              </a:rPr>
              <a:t> </a:t>
            </a:r>
            <a:r>
              <a:rPr lang="en-US" sz="4000" b="1" i="0" u="none" dirty="0" err="1">
                <a:solidFill>
                  <a:srgbClr val="C00000"/>
                </a:solidFill>
                <a:latin typeface="Calibri"/>
                <a:ea typeface="Calibri"/>
                <a:cs typeface="Calibri"/>
                <a:sym typeface="Calibri"/>
              </a:rPr>
              <a:t>Danışmanlık</a:t>
            </a:r>
            <a:endParaRPr/>
          </a:p>
        </p:txBody>
      </p:sp>
      <p:sp>
        <p:nvSpPr>
          <p:cNvPr id="459" name="Google Shape;459;p69"/>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noAutofit/>
          </a:bodyPr>
          <a:lstStyle/>
          <a:p>
            <a:pPr marL="341312" marR="0" lvl="0" indent="-341312" algn="l" rtl="0">
              <a:lnSpc>
                <a:spcPct val="100000"/>
              </a:lnSpc>
              <a:spcBef>
                <a:spcPts val="0"/>
              </a:spcBef>
              <a:spcAft>
                <a:spcPts val="0"/>
              </a:spcAft>
              <a:buClr>
                <a:srgbClr val="006699"/>
              </a:buClr>
              <a:buSzPts val="2800"/>
              <a:buFont typeface="Noto Sans Symbols"/>
              <a:buChar char="✓"/>
            </a:pPr>
            <a:r>
              <a:rPr lang="en-US" sz="2800" b="0" i="0" u="none" strike="noStrike" cap="none" dirty="0" err="1" smtClean="0">
                <a:solidFill>
                  <a:srgbClr val="006699"/>
                </a:solidFill>
                <a:latin typeface="Calibri"/>
                <a:ea typeface="Calibri"/>
                <a:cs typeface="Calibri"/>
                <a:sym typeface="Calibri"/>
              </a:rPr>
              <a:t>Evlilik</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Öncesi</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Danışmanlık</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ve</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Sağlık</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Raporunun</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Düzenlenmesi</a:t>
            </a:r>
            <a:endParaRPr sz="2800" b="0" i="0" u="none" strike="noStrike" cap="none" smtClean="0">
              <a:solidFill>
                <a:srgbClr val="006699"/>
              </a:solidFill>
              <a:latin typeface="Calibri"/>
              <a:ea typeface="Calibri"/>
              <a:cs typeface="Calibri"/>
              <a:sym typeface="Calibri"/>
            </a:endParaRPr>
          </a:p>
          <a:p>
            <a:pPr marL="341312" marR="0" lvl="0" indent="-341312" algn="l" rtl="0">
              <a:lnSpc>
                <a:spcPct val="100000"/>
              </a:lnSpc>
              <a:spcBef>
                <a:spcPts val="560"/>
              </a:spcBef>
              <a:spcAft>
                <a:spcPts val="0"/>
              </a:spcAft>
              <a:buClr>
                <a:srgbClr val="006699"/>
              </a:buClr>
              <a:buSzPts val="2800"/>
              <a:buFont typeface="Noto Sans Symbols"/>
              <a:buChar char="✓"/>
            </a:pPr>
            <a:r>
              <a:rPr lang="en-US" sz="2800" b="0" i="0" u="none" strike="noStrike" cap="none" dirty="0" err="1" smtClean="0">
                <a:solidFill>
                  <a:srgbClr val="006699"/>
                </a:solidFill>
                <a:latin typeface="Calibri"/>
                <a:ea typeface="Calibri"/>
                <a:cs typeface="Calibri"/>
                <a:sym typeface="Calibri"/>
              </a:rPr>
              <a:t>Üreme</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Sağlığı</a:t>
            </a:r>
            <a:endParaRPr sz="2800" b="0" i="0" u="none" strike="noStrike" cap="none" smtClean="0">
              <a:solidFill>
                <a:srgbClr val="006699"/>
              </a:solidFill>
              <a:latin typeface="Calibri"/>
              <a:ea typeface="Calibri"/>
              <a:cs typeface="Calibri"/>
              <a:sym typeface="Calibri"/>
            </a:endParaRPr>
          </a:p>
          <a:p>
            <a:pPr marL="341312" marR="0" lvl="0" indent="-341312" algn="l" rtl="0">
              <a:lnSpc>
                <a:spcPct val="100000"/>
              </a:lnSpc>
              <a:spcBef>
                <a:spcPts val="560"/>
              </a:spcBef>
              <a:spcAft>
                <a:spcPts val="0"/>
              </a:spcAft>
              <a:buClr>
                <a:srgbClr val="006699"/>
              </a:buClr>
              <a:buSzPts val="2800"/>
              <a:buFont typeface="Noto Sans Symbols"/>
              <a:buChar char="✓"/>
            </a:pPr>
            <a:r>
              <a:rPr lang="en-US" sz="2800" b="0" i="0" u="none" strike="noStrike" cap="none" dirty="0" err="1" smtClean="0">
                <a:solidFill>
                  <a:srgbClr val="006699"/>
                </a:solidFill>
                <a:latin typeface="Calibri"/>
                <a:ea typeface="Calibri"/>
                <a:cs typeface="Calibri"/>
                <a:sym typeface="Calibri"/>
              </a:rPr>
              <a:t>Akraba</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Evliliği</a:t>
            </a:r>
            <a:endParaRPr sz="2800" b="0" i="0" u="none" strike="noStrike" cap="none" smtClean="0">
              <a:solidFill>
                <a:srgbClr val="006699"/>
              </a:solidFill>
              <a:latin typeface="Calibri"/>
              <a:ea typeface="Calibri"/>
              <a:cs typeface="Calibri"/>
              <a:sym typeface="Calibri"/>
            </a:endParaRPr>
          </a:p>
          <a:p>
            <a:pPr marL="341312" marR="0" lvl="0" indent="-341312" algn="l" rtl="0">
              <a:lnSpc>
                <a:spcPct val="100000"/>
              </a:lnSpc>
              <a:spcBef>
                <a:spcPts val="560"/>
              </a:spcBef>
              <a:spcAft>
                <a:spcPts val="0"/>
              </a:spcAft>
              <a:buClr>
                <a:srgbClr val="006699"/>
              </a:buClr>
              <a:buSzPts val="2800"/>
              <a:buFont typeface="Noto Sans Symbols"/>
              <a:buChar char="✓"/>
            </a:pPr>
            <a:r>
              <a:rPr lang="en-US" sz="2800" b="0" i="0" u="none" strike="noStrike" cap="none" dirty="0" smtClean="0">
                <a:solidFill>
                  <a:srgbClr val="006699"/>
                </a:solidFill>
                <a:latin typeface="Calibri"/>
                <a:ea typeface="Calibri"/>
                <a:cs typeface="Calibri"/>
                <a:sym typeface="Calibri"/>
              </a:rPr>
              <a:t>Kan </a:t>
            </a:r>
            <a:r>
              <a:rPr lang="en-US" sz="2800" b="0" i="0" u="none" strike="noStrike" cap="none" dirty="0" err="1" smtClean="0">
                <a:solidFill>
                  <a:srgbClr val="006699"/>
                </a:solidFill>
                <a:latin typeface="Calibri"/>
                <a:ea typeface="Calibri"/>
                <a:cs typeface="Calibri"/>
                <a:sym typeface="Calibri"/>
              </a:rPr>
              <a:t>Uyuşmazlığı</a:t>
            </a:r>
            <a:endParaRPr sz="2800" b="0" i="0" u="none" strike="noStrike" cap="none" smtClean="0">
              <a:solidFill>
                <a:srgbClr val="006699"/>
              </a:solidFill>
              <a:latin typeface="Calibri"/>
              <a:ea typeface="Calibri"/>
              <a:cs typeface="Calibri"/>
              <a:sym typeface="Calibri"/>
            </a:endParaRPr>
          </a:p>
          <a:p>
            <a:pPr marL="341312" marR="0" lvl="0" indent="-341312" algn="l" rtl="0">
              <a:lnSpc>
                <a:spcPct val="100000"/>
              </a:lnSpc>
              <a:spcBef>
                <a:spcPts val="560"/>
              </a:spcBef>
              <a:spcAft>
                <a:spcPts val="0"/>
              </a:spcAft>
              <a:buClr>
                <a:srgbClr val="006699"/>
              </a:buClr>
              <a:buSzPts val="2800"/>
              <a:buFont typeface="Noto Sans Symbols"/>
              <a:buChar char="✓"/>
            </a:pPr>
            <a:r>
              <a:rPr lang="en-US" sz="2800" b="0" i="0" u="none" strike="noStrike" cap="none" dirty="0" err="1" smtClean="0">
                <a:solidFill>
                  <a:srgbClr val="006699"/>
                </a:solidFill>
                <a:latin typeface="Calibri"/>
                <a:ea typeface="Calibri"/>
                <a:cs typeface="Calibri"/>
                <a:sym typeface="Calibri"/>
              </a:rPr>
              <a:t>Cinsel</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Yolla</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Bulaşan</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Hastalıklar</a:t>
            </a:r>
            <a:endParaRPr lang="tr-TR" sz="2800" b="0" i="0" u="none" strike="noStrike" cap="none" dirty="0" smtClean="0">
              <a:solidFill>
                <a:srgbClr val="006699"/>
              </a:solidFill>
              <a:latin typeface="Calibri"/>
              <a:ea typeface="Calibri"/>
              <a:cs typeface="Calibri"/>
              <a:sym typeface="Calibri"/>
            </a:endParaRPr>
          </a:p>
          <a:p>
            <a:pPr marL="341312" marR="0" lvl="0" indent="-341312" algn="l" rtl="0">
              <a:lnSpc>
                <a:spcPct val="100000"/>
              </a:lnSpc>
              <a:spcBef>
                <a:spcPts val="560"/>
              </a:spcBef>
              <a:spcAft>
                <a:spcPts val="0"/>
              </a:spcAft>
              <a:buClr>
                <a:srgbClr val="006699"/>
              </a:buClr>
              <a:buSzPts val="2800"/>
              <a:buFont typeface="Noto Sans Symbols"/>
              <a:buChar char="✓"/>
            </a:pPr>
            <a:r>
              <a:rPr lang="tr-TR" dirty="0" err="1" smtClean="0">
                <a:solidFill>
                  <a:srgbClr val="006699"/>
                </a:solidFill>
              </a:rPr>
              <a:t>Talasemi</a:t>
            </a:r>
            <a:endParaRPr smtClean="0"/>
          </a:p>
          <a:p>
            <a:pPr marL="341312" marR="0" lvl="0" indent="-163512" algn="l" rtl="0">
              <a:lnSpc>
                <a:spcPct val="100000"/>
              </a:lnSpc>
              <a:spcBef>
                <a:spcPts val="56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a:p>
            <a:pPr marL="341312" marR="0" lvl="0" indent="-163512" algn="l" rtl="0">
              <a:spcBef>
                <a:spcPts val="560"/>
              </a:spcBef>
              <a:spcAft>
                <a:spcPts val="0"/>
              </a:spcAft>
              <a:buClr>
                <a:schemeClr val="dk1"/>
              </a:buClr>
              <a:buSzPts val="2800"/>
              <a:buFont typeface="Calibri"/>
              <a:buNone/>
            </a:pPr>
            <a:endParaRPr sz="2800" b="0" i="0" u="none">
              <a:solidFill>
                <a:schemeClr val="dk1"/>
              </a:solidFill>
              <a:latin typeface="Calibri"/>
              <a:ea typeface="Calibri"/>
              <a:cs typeface="Calibri"/>
              <a:sym typeface="Calibri"/>
            </a:endParaRPr>
          </a:p>
        </p:txBody>
      </p:sp>
      <p:pic>
        <p:nvPicPr>
          <p:cNvPr id="4" name="3 Resim" descr="fft99_mf12258811.Jpeg"/>
          <p:cNvPicPr>
            <a:picLocks noChangeAspect="1"/>
          </p:cNvPicPr>
          <p:nvPr/>
        </p:nvPicPr>
        <p:blipFill>
          <a:blip r:embed="rId3"/>
          <a:stretch>
            <a:fillRect/>
          </a:stretch>
        </p:blipFill>
        <p:spPr>
          <a:xfrm>
            <a:off x="0" y="0"/>
            <a:ext cx="1589649" cy="92846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2">
                    <a:lumMod val="75000"/>
                  </a:schemeClr>
                </a:solidFill>
              </a:rPr>
              <a:t>GONORE</a:t>
            </a:r>
          </a:p>
          <a:p>
            <a:pPr algn="just"/>
            <a:r>
              <a:rPr lang="tr-TR" sz="2000" b="1" dirty="0" smtClean="0">
                <a:solidFill>
                  <a:schemeClr val="accent2">
                    <a:lumMod val="75000"/>
                  </a:schemeClr>
                </a:solidFill>
              </a:rPr>
              <a:t>Erkekler:</a:t>
            </a:r>
            <a:r>
              <a:rPr lang="tr-TR" sz="2000" dirty="0" smtClean="0">
                <a:solidFill>
                  <a:schemeClr val="accent2">
                    <a:lumMod val="75000"/>
                  </a:schemeClr>
                </a:solidFill>
              </a:rPr>
              <a:t> </a:t>
            </a:r>
            <a:r>
              <a:rPr lang="tr-TR" sz="2000" dirty="0" err="1" smtClean="0">
                <a:solidFill>
                  <a:schemeClr val="accent2">
                    <a:lumMod val="75000"/>
                  </a:schemeClr>
                </a:solidFill>
              </a:rPr>
              <a:t>Enfekte</a:t>
            </a:r>
            <a:r>
              <a:rPr lang="tr-TR" sz="2000" dirty="0" smtClean="0">
                <a:solidFill>
                  <a:schemeClr val="accent2">
                    <a:lumMod val="75000"/>
                  </a:schemeClr>
                </a:solidFill>
              </a:rPr>
              <a:t> olan erkeklerin bazılarında enfeksiyon belirtisiz seyretmekle birlikte, genellikle etkenle karşılaştıktan 3-6 gün sonra </a:t>
            </a:r>
            <a:r>
              <a:rPr lang="tr-TR" sz="2000" dirty="0" err="1" smtClean="0">
                <a:solidFill>
                  <a:schemeClr val="accent2">
                    <a:lumMod val="75000"/>
                  </a:schemeClr>
                </a:solidFill>
              </a:rPr>
              <a:t>üretrit</a:t>
            </a:r>
            <a:r>
              <a:rPr lang="tr-TR" sz="2000" dirty="0" smtClean="0">
                <a:solidFill>
                  <a:schemeClr val="accent2">
                    <a:lumMod val="75000"/>
                  </a:schemeClr>
                </a:solidFill>
              </a:rPr>
              <a:t> belirtileri ortaya çıkar. Bunlar, idrar yaparken yanma, normalden daha sık idrara gitme ve penisten </a:t>
            </a:r>
            <a:r>
              <a:rPr lang="tr-TR" sz="2000" dirty="0" err="1" smtClean="0">
                <a:solidFill>
                  <a:schemeClr val="accent2">
                    <a:lumMod val="75000"/>
                  </a:schemeClr>
                </a:solidFill>
              </a:rPr>
              <a:t>pürülan</a:t>
            </a:r>
            <a:r>
              <a:rPr lang="tr-TR" sz="2000" dirty="0" smtClean="0">
                <a:solidFill>
                  <a:schemeClr val="accent2">
                    <a:lumMod val="75000"/>
                  </a:schemeClr>
                </a:solidFill>
              </a:rPr>
              <a:t> akıntı şeklinde sıralanabilir. </a:t>
            </a:r>
            <a:r>
              <a:rPr lang="tr-TR" sz="2000" dirty="0" err="1" smtClean="0">
                <a:solidFill>
                  <a:schemeClr val="accent2">
                    <a:lumMod val="75000"/>
                  </a:schemeClr>
                </a:solidFill>
              </a:rPr>
              <a:t>Üretral</a:t>
            </a:r>
            <a:r>
              <a:rPr lang="tr-TR" sz="2000" dirty="0" smtClean="0">
                <a:solidFill>
                  <a:schemeClr val="accent2">
                    <a:lumMod val="75000"/>
                  </a:schemeClr>
                </a:solidFill>
              </a:rPr>
              <a:t> kanal </a:t>
            </a:r>
            <a:r>
              <a:rPr lang="tr-TR" sz="2000" dirty="0" err="1" smtClean="0">
                <a:solidFill>
                  <a:schemeClr val="accent2">
                    <a:lumMod val="75000"/>
                  </a:schemeClr>
                </a:solidFill>
              </a:rPr>
              <a:t>hiperemik</a:t>
            </a:r>
            <a:r>
              <a:rPr lang="tr-TR" sz="2000" dirty="0" smtClean="0">
                <a:solidFill>
                  <a:schemeClr val="accent2">
                    <a:lumMod val="75000"/>
                  </a:schemeClr>
                </a:solidFill>
              </a:rPr>
              <a:t> ve ödemlidir. </a:t>
            </a:r>
            <a:r>
              <a:rPr lang="tr-TR" sz="2000" dirty="0" err="1" smtClean="0">
                <a:solidFill>
                  <a:schemeClr val="accent2">
                    <a:lumMod val="75000"/>
                  </a:schemeClr>
                </a:solidFill>
              </a:rPr>
              <a:t>Epididimite</a:t>
            </a:r>
            <a:r>
              <a:rPr lang="tr-TR" sz="2000" dirty="0" smtClean="0">
                <a:solidFill>
                  <a:schemeClr val="accent2">
                    <a:lumMod val="75000"/>
                  </a:schemeClr>
                </a:solidFill>
              </a:rPr>
              <a:t> neden olmaktadır. </a:t>
            </a:r>
            <a:r>
              <a:rPr lang="tr-TR" sz="2000" dirty="0" err="1" smtClean="0">
                <a:solidFill>
                  <a:schemeClr val="accent2">
                    <a:lumMod val="75000"/>
                  </a:schemeClr>
                </a:solidFill>
              </a:rPr>
              <a:t>Epididimit</a:t>
            </a:r>
            <a:r>
              <a:rPr lang="tr-TR" sz="2000" dirty="0" smtClean="0">
                <a:solidFill>
                  <a:schemeClr val="accent2">
                    <a:lumMod val="75000"/>
                  </a:schemeClr>
                </a:solidFill>
              </a:rPr>
              <a:t> tedavi edilmediğinde kısırlığa yol açabilmektedir. </a:t>
            </a:r>
          </a:p>
          <a:p>
            <a:pPr algn="just"/>
            <a:r>
              <a:rPr lang="tr-TR" sz="2000" b="1" dirty="0" smtClean="0">
                <a:solidFill>
                  <a:schemeClr val="accent2">
                    <a:lumMod val="75000"/>
                  </a:schemeClr>
                </a:solidFill>
              </a:rPr>
              <a:t>Kadınlar:</a:t>
            </a:r>
            <a:r>
              <a:rPr lang="tr-TR" sz="2000" dirty="0" smtClean="0">
                <a:solidFill>
                  <a:schemeClr val="accent2">
                    <a:lumMod val="75000"/>
                  </a:schemeClr>
                </a:solidFill>
              </a:rPr>
              <a:t> </a:t>
            </a:r>
            <a:r>
              <a:rPr lang="tr-TR" sz="2000" dirty="0" err="1" smtClean="0">
                <a:solidFill>
                  <a:schemeClr val="accent2">
                    <a:lumMod val="75000"/>
                  </a:schemeClr>
                </a:solidFill>
              </a:rPr>
              <a:t>Enfekte</a:t>
            </a:r>
            <a:r>
              <a:rPr lang="tr-TR" sz="2000" dirty="0" smtClean="0">
                <a:solidFill>
                  <a:schemeClr val="accent2">
                    <a:lumMod val="75000"/>
                  </a:schemeClr>
                </a:solidFill>
              </a:rPr>
              <a:t> kadınların çoğunda enfeksiyon tamamen belirtisizdir. </a:t>
            </a:r>
            <a:r>
              <a:rPr lang="tr-TR" sz="2000" dirty="0" err="1" smtClean="0">
                <a:solidFill>
                  <a:schemeClr val="accent2">
                    <a:lumMod val="75000"/>
                  </a:schemeClr>
                </a:solidFill>
              </a:rPr>
              <a:t>Semptomatik</a:t>
            </a:r>
            <a:r>
              <a:rPr lang="tr-TR" sz="2000" dirty="0" smtClean="0">
                <a:solidFill>
                  <a:schemeClr val="accent2">
                    <a:lumMod val="75000"/>
                  </a:schemeClr>
                </a:solidFill>
              </a:rPr>
              <a:t> olanlarda en önemli belirti, </a:t>
            </a:r>
            <a:r>
              <a:rPr lang="tr-TR" sz="2000" dirty="0" err="1" smtClean="0">
                <a:solidFill>
                  <a:schemeClr val="accent2">
                    <a:lumMod val="75000"/>
                  </a:schemeClr>
                </a:solidFill>
              </a:rPr>
              <a:t>serviksten</a:t>
            </a:r>
            <a:r>
              <a:rPr lang="tr-TR" sz="2000" dirty="0" smtClean="0">
                <a:solidFill>
                  <a:schemeClr val="accent2">
                    <a:lumMod val="75000"/>
                  </a:schemeClr>
                </a:solidFill>
              </a:rPr>
              <a:t> gelen yeşilimsi sarı renkte bir akıntı ve </a:t>
            </a:r>
            <a:r>
              <a:rPr lang="tr-TR" sz="2000" dirty="0" err="1" smtClean="0">
                <a:solidFill>
                  <a:schemeClr val="accent2">
                    <a:lumMod val="75000"/>
                  </a:schemeClr>
                </a:solidFill>
              </a:rPr>
              <a:t>servisit</a:t>
            </a:r>
            <a:r>
              <a:rPr lang="tr-TR" sz="2000" dirty="0" smtClean="0">
                <a:solidFill>
                  <a:schemeClr val="accent2">
                    <a:lumMod val="75000"/>
                  </a:schemeClr>
                </a:solidFill>
              </a:rPr>
              <a:t> görünümüdür. Bu enfeksiyonun en tehlikeli yönü, enfeksiyonun </a:t>
            </a:r>
            <a:r>
              <a:rPr lang="tr-TR" sz="2000" dirty="0" err="1" smtClean="0">
                <a:solidFill>
                  <a:schemeClr val="accent2">
                    <a:lumMod val="75000"/>
                  </a:schemeClr>
                </a:solidFill>
              </a:rPr>
              <a:t>uterusa</a:t>
            </a:r>
            <a:r>
              <a:rPr lang="tr-TR" sz="2000" dirty="0" smtClean="0">
                <a:solidFill>
                  <a:schemeClr val="accent2">
                    <a:lumMod val="75000"/>
                  </a:schemeClr>
                </a:solidFill>
              </a:rPr>
              <a:t> ve </a:t>
            </a:r>
            <a:r>
              <a:rPr lang="tr-TR" sz="2000" dirty="0" err="1" smtClean="0">
                <a:solidFill>
                  <a:schemeClr val="accent2">
                    <a:lumMod val="75000"/>
                  </a:schemeClr>
                </a:solidFill>
              </a:rPr>
              <a:t>fallop</a:t>
            </a:r>
            <a:r>
              <a:rPr lang="tr-TR" sz="2000" dirty="0" smtClean="0">
                <a:solidFill>
                  <a:schemeClr val="accent2">
                    <a:lumMod val="75000"/>
                  </a:schemeClr>
                </a:solidFill>
              </a:rPr>
              <a:t> tüplerine yayılmasıdır. </a:t>
            </a:r>
            <a:r>
              <a:rPr lang="tr-TR" sz="2000" dirty="0" err="1" smtClean="0">
                <a:solidFill>
                  <a:schemeClr val="accent2">
                    <a:lumMod val="75000"/>
                  </a:schemeClr>
                </a:solidFill>
              </a:rPr>
              <a:t>Pelvik</a:t>
            </a:r>
            <a:r>
              <a:rPr lang="tr-TR" sz="2000" dirty="0" smtClean="0">
                <a:solidFill>
                  <a:schemeClr val="accent2">
                    <a:lumMod val="75000"/>
                  </a:schemeClr>
                </a:solidFill>
              </a:rPr>
              <a:t> enfeksiyona neden olan bu durum, şiddetli ateş, karın ağrısı, </a:t>
            </a:r>
            <a:r>
              <a:rPr lang="tr-TR" sz="2000" dirty="0" err="1" smtClean="0">
                <a:solidFill>
                  <a:schemeClr val="accent2">
                    <a:lumMod val="75000"/>
                  </a:schemeClr>
                </a:solidFill>
              </a:rPr>
              <a:t>infertilite</a:t>
            </a:r>
            <a:r>
              <a:rPr lang="tr-TR" sz="2000" dirty="0" smtClean="0">
                <a:solidFill>
                  <a:schemeClr val="accent2">
                    <a:lumMod val="75000"/>
                  </a:schemeClr>
                </a:solidFill>
              </a:rPr>
              <a:t> ve hatta ölüme sebebiyet verebilmektedir.</a:t>
            </a:r>
          </a:p>
          <a:p>
            <a:pPr>
              <a:buNone/>
            </a:pP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2">
                    <a:lumMod val="75000"/>
                  </a:schemeClr>
                </a:solidFill>
              </a:rPr>
              <a:t>GONORE</a:t>
            </a:r>
          </a:p>
          <a:p>
            <a:pPr algn="just">
              <a:buFont typeface="Wingdings" pitchFamily="2" charset="2"/>
              <a:buChar char="Ø"/>
            </a:pPr>
            <a:r>
              <a:rPr lang="tr-TR" dirty="0" smtClean="0">
                <a:solidFill>
                  <a:schemeClr val="accent2">
                    <a:lumMod val="75000"/>
                  </a:schemeClr>
                </a:solidFill>
              </a:rPr>
              <a:t>Kesin tanı, enfeksiyon bölgesinden (</a:t>
            </a:r>
            <a:r>
              <a:rPr lang="tr-TR" dirty="0" err="1" smtClean="0">
                <a:solidFill>
                  <a:schemeClr val="accent2">
                    <a:lumMod val="75000"/>
                  </a:schemeClr>
                </a:solidFill>
              </a:rPr>
              <a:t>üretra</a:t>
            </a:r>
            <a:r>
              <a:rPr lang="tr-TR" dirty="0" smtClean="0">
                <a:solidFill>
                  <a:schemeClr val="accent2">
                    <a:lumMod val="75000"/>
                  </a:schemeClr>
                </a:solidFill>
              </a:rPr>
              <a:t>, </a:t>
            </a:r>
            <a:r>
              <a:rPr lang="tr-TR" dirty="0" err="1" smtClean="0">
                <a:solidFill>
                  <a:schemeClr val="accent2">
                    <a:lumMod val="75000"/>
                  </a:schemeClr>
                </a:solidFill>
              </a:rPr>
              <a:t>serviks</a:t>
            </a:r>
            <a:r>
              <a:rPr lang="tr-TR" dirty="0" smtClean="0">
                <a:solidFill>
                  <a:schemeClr val="accent2">
                    <a:lumMod val="75000"/>
                  </a:schemeClr>
                </a:solidFill>
              </a:rPr>
              <a:t>, rektum, boğaz, göz) </a:t>
            </a:r>
            <a:r>
              <a:rPr lang="tr-TR" dirty="0" err="1" smtClean="0">
                <a:solidFill>
                  <a:schemeClr val="accent2">
                    <a:lumMod val="75000"/>
                  </a:schemeClr>
                </a:solidFill>
              </a:rPr>
              <a:t>eküviyon</a:t>
            </a:r>
            <a:r>
              <a:rPr lang="tr-TR" dirty="0" smtClean="0">
                <a:solidFill>
                  <a:schemeClr val="accent2">
                    <a:lumMod val="75000"/>
                  </a:schemeClr>
                </a:solidFill>
              </a:rPr>
              <a:t> ile alınan örnekten, bakterinin izole edilmesi ile olasıdır. </a:t>
            </a:r>
          </a:p>
          <a:p>
            <a:pPr algn="just">
              <a:buFont typeface="Wingdings" pitchFamily="2" charset="2"/>
              <a:buChar char="Ø"/>
            </a:pPr>
            <a:r>
              <a:rPr lang="tr-TR" dirty="0" err="1" smtClean="0">
                <a:solidFill>
                  <a:schemeClr val="accent2">
                    <a:lumMod val="75000"/>
                  </a:schemeClr>
                </a:solidFill>
              </a:rPr>
              <a:t>Üretral</a:t>
            </a:r>
            <a:r>
              <a:rPr lang="tr-TR" dirty="0" smtClean="0">
                <a:solidFill>
                  <a:schemeClr val="accent2">
                    <a:lumMod val="75000"/>
                  </a:schemeClr>
                </a:solidFill>
              </a:rPr>
              <a:t> ve </a:t>
            </a:r>
            <a:r>
              <a:rPr lang="tr-TR" dirty="0" err="1" smtClean="0">
                <a:solidFill>
                  <a:schemeClr val="accent2">
                    <a:lumMod val="75000"/>
                  </a:schemeClr>
                </a:solidFill>
              </a:rPr>
              <a:t>servikal</a:t>
            </a:r>
            <a:r>
              <a:rPr lang="tr-TR" dirty="0" smtClean="0">
                <a:solidFill>
                  <a:schemeClr val="accent2">
                    <a:lumMod val="75000"/>
                  </a:schemeClr>
                </a:solidFill>
              </a:rPr>
              <a:t> akıntıdan yapılan preparatın Gram boyalı incelemesinde, gram negatif </a:t>
            </a:r>
            <a:r>
              <a:rPr lang="tr-TR" dirty="0" err="1" smtClean="0">
                <a:solidFill>
                  <a:schemeClr val="accent2">
                    <a:lumMod val="75000"/>
                  </a:schemeClr>
                </a:solidFill>
              </a:rPr>
              <a:t>diplokokların</a:t>
            </a:r>
            <a:r>
              <a:rPr lang="tr-TR" dirty="0" smtClean="0">
                <a:solidFill>
                  <a:schemeClr val="accent2">
                    <a:lumMod val="75000"/>
                  </a:schemeClr>
                </a:solidFill>
              </a:rPr>
              <a:t> görülmesi durumunda, kültür yapmaya gerek yoktur. </a:t>
            </a:r>
          </a:p>
          <a:p>
            <a:pPr algn="just">
              <a:buFont typeface="Wingdings" pitchFamily="2" charset="2"/>
              <a:buChar char="Ø"/>
            </a:pPr>
            <a:r>
              <a:rPr lang="tr-TR" dirty="0" smtClean="0">
                <a:solidFill>
                  <a:schemeClr val="accent2">
                    <a:lumMod val="75000"/>
                  </a:schemeClr>
                </a:solidFill>
              </a:rPr>
              <a:t>Bunun dışındaki tüm enfeksiyonlarda, kültür yöntemi kullanılmalıdır.</a:t>
            </a:r>
            <a:endParaRPr>
              <a:solidFill>
                <a:schemeClr val="accent2">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buNone/>
            </a:pPr>
            <a:r>
              <a:rPr lang="tr-TR" b="1" dirty="0" smtClean="0">
                <a:solidFill>
                  <a:schemeClr val="accent2">
                    <a:lumMod val="75000"/>
                  </a:schemeClr>
                </a:solidFill>
              </a:rPr>
              <a:t>GONORE</a:t>
            </a:r>
          </a:p>
          <a:p>
            <a:pPr algn="just"/>
            <a:r>
              <a:rPr lang="tr-TR" dirty="0" smtClean="0">
                <a:solidFill>
                  <a:schemeClr val="accent2">
                    <a:lumMod val="75000"/>
                  </a:schemeClr>
                </a:solidFill>
              </a:rPr>
              <a:t>Son yıllarda, gonokokların penisiline karşı yüksek düzeyde direnç kazanmış olması nedeniyle, bu antibiyotiğin tedavide kullanılması </a:t>
            </a:r>
            <a:r>
              <a:rPr lang="tr-TR" dirty="0" err="1" smtClean="0">
                <a:solidFill>
                  <a:schemeClr val="accent2">
                    <a:lumMod val="75000"/>
                  </a:schemeClr>
                </a:solidFill>
              </a:rPr>
              <a:t>sözkonusu</a:t>
            </a:r>
            <a:r>
              <a:rPr lang="tr-TR" dirty="0" smtClean="0">
                <a:solidFill>
                  <a:schemeClr val="accent2">
                    <a:lumMod val="75000"/>
                  </a:schemeClr>
                </a:solidFill>
              </a:rPr>
              <a:t> değildir. Günümüzde </a:t>
            </a:r>
            <a:r>
              <a:rPr lang="tr-TR" dirty="0" err="1" smtClean="0">
                <a:solidFill>
                  <a:schemeClr val="accent2">
                    <a:lumMod val="75000"/>
                  </a:schemeClr>
                </a:solidFill>
              </a:rPr>
              <a:t>gonore</a:t>
            </a:r>
            <a:r>
              <a:rPr lang="tr-TR" dirty="0" smtClean="0">
                <a:solidFill>
                  <a:schemeClr val="accent2">
                    <a:lumMod val="75000"/>
                  </a:schemeClr>
                </a:solidFill>
              </a:rPr>
              <a:t> tedavisinde tek dozluk tedavi rejimleri kullanılmaktadır ve ilk seçenek ilaç </a:t>
            </a:r>
            <a:r>
              <a:rPr lang="tr-TR" dirty="0" err="1" smtClean="0">
                <a:solidFill>
                  <a:schemeClr val="accent2">
                    <a:lumMod val="75000"/>
                  </a:schemeClr>
                </a:solidFill>
              </a:rPr>
              <a:t>seftriaksondur</a:t>
            </a:r>
            <a:r>
              <a:rPr lang="tr-TR" dirty="0" smtClean="0">
                <a:solidFill>
                  <a:schemeClr val="accent2">
                    <a:lumMod val="75000"/>
                  </a:schemeClr>
                </a:solidFill>
              </a:rPr>
              <a:t>. Bunun dışında, </a:t>
            </a:r>
            <a:r>
              <a:rPr lang="tr-TR" dirty="0" err="1" smtClean="0">
                <a:solidFill>
                  <a:schemeClr val="accent2">
                    <a:lumMod val="75000"/>
                  </a:schemeClr>
                </a:solidFill>
              </a:rPr>
              <a:t>ofloksasin</a:t>
            </a:r>
            <a:r>
              <a:rPr lang="tr-TR" dirty="0" smtClean="0">
                <a:solidFill>
                  <a:schemeClr val="accent2">
                    <a:lumMod val="75000"/>
                  </a:schemeClr>
                </a:solidFill>
              </a:rPr>
              <a:t>, </a:t>
            </a:r>
            <a:r>
              <a:rPr lang="tr-TR" dirty="0" err="1" smtClean="0">
                <a:solidFill>
                  <a:schemeClr val="accent2">
                    <a:lumMod val="75000"/>
                  </a:schemeClr>
                </a:solidFill>
              </a:rPr>
              <a:t>sifprofloksasin</a:t>
            </a:r>
            <a:r>
              <a:rPr lang="tr-TR" dirty="0" smtClean="0">
                <a:solidFill>
                  <a:schemeClr val="accent2">
                    <a:lumMod val="75000"/>
                  </a:schemeClr>
                </a:solidFill>
              </a:rPr>
              <a:t> ve </a:t>
            </a:r>
            <a:r>
              <a:rPr lang="tr-TR" dirty="0" err="1" smtClean="0">
                <a:solidFill>
                  <a:schemeClr val="accent2">
                    <a:lumMod val="75000"/>
                  </a:schemeClr>
                </a:solidFill>
              </a:rPr>
              <a:t>levofloksasin</a:t>
            </a:r>
            <a:r>
              <a:rPr lang="tr-TR" dirty="0" smtClean="0">
                <a:solidFill>
                  <a:schemeClr val="accent2">
                    <a:lumMod val="75000"/>
                  </a:schemeClr>
                </a:solidFill>
              </a:rPr>
              <a:t> ile de tedavi yapılabilir. </a:t>
            </a:r>
          </a:p>
          <a:p>
            <a:pPr algn="just"/>
            <a:r>
              <a:rPr lang="tr-TR" b="1" dirty="0" smtClean="0">
                <a:solidFill>
                  <a:schemeClr val="accent2">
                    <a:lumMod val="75000"/>
                  </a:schemeClr>
                </a:solidFill>
              </a:rPr>
              <a:t>Önleme : </a:t>
            </a:r>
            <a:r>
              <a:rPr lang="tr-TR" dirty="0" smtClean="0">
                <a:solidFill>
                  <a:schemeClr val="accent2">
                    <a:lumMod val="75000"/>
                  </a:schemeClr>
                </a:solidFill>
              </a:rPr>
              <a:t>Tedavi sırasında cinsel ilişkiden kaçınmak veya cinsel ilişki süresince doğru bir şekilde kondom kullanmak bu hastalıktan sakınmanın en emin yoludur.</a:t>
            </a:r>
            <a:endParaRPr>
              <a:solidFill>
                <a:schemeClr val="accent2">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buNone/>
            </a:pPr>
            <a:r>
              <a:rPr lang="tr-TR" b="1" dirty="0" smtClean="0">
                <a:solidFill>
                  <a:schemeClr val="accent2">
                    <a:lumMod val="75000"/>
                  </a:schemeClr>
                </a:solidFill>
              </a:rPr>
              <a:t>KLAMİDYA</a:t>
            </a:r>
          </a:p>
          <a:p>
            <a:pPr algn="just">
              <a:buFont typeface="Wingdings" pitchFamily="2" charset="2"/>
              <a:buChar char="Ø"/>
            </a:pPr>
            <a:r>
              <a:rPr lang="tr-TR" sz="2000" dirty="0" err="1" smtClean="0">
                <a:solidFill>
                  <a:schemeClr val="accent2">
                    <a:lumMod val="75000"/>
                  </a:schemeClr>
                </a:solidFill>
              </a:rPr>
              <a:t>Klamidya</a:t>
            </a:r>
            <a:r>
              <a:rPr lang="tr-TR" sz="2000" dirty="0" smtClean="0">
                <a:solidFill>
                  <a:schemeClr val="accent2">
                    <a:lumMod val="75000"/>
                  </a:schemeClr>
                </a:solidFill>
              </a:rPr>
              <a:t> enfeksiyonu, </a:t>
            </a:r>
            <a:r>
              <a:rPr lang="tr-TR" sz="2000" dirty="0" err="1" smtClean="0">
                <a:solidFill>
                  <a:schemeClr val="accent2">
                    <a:lumMod val="75000"/>
                  </a:schemeClr>
                </a:solidFill>
              </a:rPr>
              <a:t>Chlamydia</a:t>
            </a:r>
            <a:r>
              <a:rPr lang="tr-TR" sz="2000" dirty="0" smtClean="0">
                <a:solidFill>
                  <a:schemeClr val="accent2">
                    <a:lumMod val="75000"/>
                  </a:schemeClr>
                </a:solidFill>
              </a:rPr>
              <a:t> </a:t>
            </a:r>
            <a:r>
              <a:rPr lang="tr-TR" sz="2000" dirty="0" err="1" smtClean="0">
                <a:solidFill>
                  <a:schemeClr val="accent2">
                    <a:lumMod val="75000"/>
                  </a:schemeClr>
                </a:solidFill>
              </a:rPr>
              <a:t>trachomatis’in</a:t>
            </a:r>
            <a:r>
              <a:rPr lang="tr-TR" sz="2000" dirty="0" smtClean="0">
                <a:solidFill>
                  <a:schemeClr val="accent2">
                    <a:lumMod val="75000"/>
                  </a:schemeClr>
                </a:solidFill>
              </a:rPr>
              <a:t> etken olduğu, cinsel yolla bulaşan bir enfeksiyondur. Son yıllarda tüm dünyada en sık rastlanan CYBE haline gelmiştir.</a:t>
            </a:r>
          </a:p>
          <a:p>
            <a:pPr algn="just">
              <a:buFont typeface="Wingdings" pitchFamily="2" charset="2"/>
              <a:buChar char="Ø"/>
            </a:pPr>
            <a:r>
              <a:rPr lang="tr-TR" sz="2000" dirty="0" err="1" smtClean="0">
                <a:solidFill>
                  <a:schemeClr val="accent2">
                    <a:lumMod val="75000"/>
                  </a:schemeClr>
                </a:solidFill>
              </a:rPr>
              <a:t>Klamidya</a:t>
            </a:r>
            <a:r>
              <a:rPr lang="tr-TR" sz="2000" dirty="0" smtClean="0">
                <a:solidFill>
                  <a:schemeClr val="accent2">
                    <a:lumMod val="75000"/>
                  </a:schemeClr>
                </a:solidFill>
              </a:rPr>
              <a:t> hem erkek hem de kadında </a:t>
            </a:r>
            <a:r>
              <a:rPr lang="tr-TR" sz="2000" dirty="0" err="1" smtClean="0">
                <a:solidFill>
                  <a:schemeClr val="accent2">
                    <a:lumMod val="75000"/>
                  </a:schemeClr>
                </a:solidFill>
              </a:rPr>
              <a:t>asemptomatik</a:t>
            </a:r>
            <a:r>
              <a:rPr lang="tr-TR" sz="2000" dirty="0" smtClean="0">
                <a:solidFill>
                  <a:schemeClr val="accent2">
                    <a:lumMod val="75000"/>
                  </a:schemeClr>
                </a:solidFill>
              </a:rPr>
              <a:t> enfeksiyonlara yol açabilir.</a:t>
            </a:r>
          </a:p>
          <a:p>
            <a:pPr algn="just">
              <a:buFont typeface="Wingdings" pitchFamily="2" charset="2"/>
              <a:buChar char="Ø"/>
            </a:pPr>
            <a:r>
              <a:rPr lang="tr-TR" sz="2000" dirty="0" err="1" smtClean="0">
                <a:solidFill>
                  <a:schemeClr val="accent2">
                    <a:lumMod val="75000"/>
                  </a:schemeClr>
                </a:solidFill>
              </a:rPr>
              <a:t>Postpubertal</a:t>
            </a:r>
            <a:r>
              <a:rPr lang="tr-TR" sz="2000" dirty="0" smtClean="0">
                <a:solidFill>
                  <a:schemeClr val="accent2">
                    <a:lumMod val="75000"/>
                  </a:schemeClr>
                </a:solidFill>
              </a:rPr>
              <a:t> kadınlarda en sık </a:t>
            </a:r>
            <a:r>
              <a:rPr lang="tr-TR" sz="2000" dirty="0" err="1" smtClean="0">
                <a:solidFill>
                  <a:schemeClr val="accent2">
                    <a:lumMod val="75000"/>
                  </a:schemeClr>
                </a:solidFill>
              </a:rPr>
              <a:t>servisit</a:t>
            </a:r>
            <a:r>
              <a:rPr lang="tr-TR" sz="2000" dirty="0" smtClean="0">
                <a:solidFill>
                  <a:schemeClr val="accent2">
                    <a:lumMod val="75000"/>
                  </a:schemeClr>
                </a:solidFill>
              </a:rPr>
              <a:t> etkenidir. </a:t>
            </a:r>
            <a:r>
              <a:rPr lang="tr-TR" sz="2000" dirty="0" err="1" smtClean="0">
                <a:solidFill>
                  <a:schemeClr val="accent2">
                    <a:lumMod val="75000"/>
                  </a:schemeClr>
                </a:solidFill>
              </a:rPr>
              <a:t>Servisitte</a:t>
            </a:r>
            <a:r>
              <a:rPr lang="tr-TR" sz="2000" dirty="0" smtClean="0">
                <a:solidFill>
                  <a:schemeClr val="accent2">
                    <a:lumMod val="75000"/>
                  </a:schemeClr>
                </a:solidFill>
              </a:rPr>
              <a:t> </a:t>
            </a:r>
            <a:r>
              <a:rPr lang="tr-TR" sz="2000" dirty="0" err="1" smtClean="0">
                <a:solidFill>
                  <a:schemeClr val="accent2">
                    <a:lumMod val="75000"/>
                  </a:schemeClr>
                </a:solidFill>
              </a:rPr>
              <a:t>serviksten</a:t>
            </a:r>
            <a:r>
              <a:rPr lang="tr-TR" sz="2000" dirty="0" smtClean="0">
                <a:solidFill>
                  <a:schemeClr val="accent2">
                    <a:lumMod val="75000"/>
                  </a:schemeClr>
                </a:solidFill>
              </a:rPr>
              <a:t> gelen kirli beyaz renkte ve bazen kokulu da olabilen bir akıntı söz konusudur. Kadınlar için tehlikeli bir enfeksiyondur; çünkü aylar boyunca sessiz bir şekilde ilerleme gösterir ve kısırlık, kronik ağrı ve hatta ölüme yol açabilen </a:t>
            </a:r>
            <a:r>
              <a:rPr lang="tr-TR" sz="2000" dirty="0" err="1" smtClean="0">
                <a:solidFill>
                  <a:schemeClr val="accent2">
                    <a:lumMod val="75000"/>
                  </a:schemeClr>
                </a:solidFill>
              </a:rPr>
              <a:t>pelvik</a:t>
            </a:r>
            <a:r>
              <a:rPr lang="tr-TR" sz="2000" dirty="0" smtClean="0">
                <a:solidFill>
                  <a:schemeClr val="accent2">
                    <a:lumMod val="75000"/>
                  </a:schemeClr>
                </a:solidFill>
              </a:rPr>
              <a:t> </a:t>
            </a:r>
            <a:r>
              <a:rPr lang="tr-TR" sz="2000" dirty="0" err="1" smtClean="0">
                <a:solidFill>
                  <a:schemeClr val="accent2">
                    <a:lumMod val="75000"/>
                  </a:schemeClr>
                </a:solidFill>
              </a:rPr>
              <a:t>enfesiyona</a:t>
            </a:r>
            <a:r>
              <a:rPr lang="tr-TR" sz="2000" dirty="0" smtClean="0">
                <a:solidFill>
                  <a:schemeClr val="accent2">
                    <a:lumMod val="75000"/>
                  </a:schemeClr>
                </a:solidFill>
              </a:rPr>
              <a:t> kadar ilerleyebilir. Normal doğum yapan </a:t>
            </a:r>
            <a:r>
              <a:rPr lang="tr-TR" sz="2000" dirty="0" err="1" smtClean="0">
                <a:solidFill>
                  <a:schemeClr val="accent2">
                    <a:lumMod val="75000"/>
                  </a:schemeClr>
                </a:solidFill>
              </a:rPr>
              <a:t>enfekte</a:t>
            </a:r>
            <a:r>
              <a:rPr lang="tr-TR" sz="2000" dirty="0" smtClean="0">
                <a:solidFill>
                  <a:schemeClr val="accent2">
                    <a:lumMod val="75000"/>
                  </a:schemeClr>
                </a:solidFill>
              </a:rPr>
              <a:t> kadınlardan doğan bebeklerin yarısında, doğum kanalından geçerken </a:t>
            </a:r>
            <a:r>
              <a:rPr lang="tr-TR" sz="2000" dirty="0" err="1" smtClean="0">
                <a:solidFill>
                  <a:schemeClr val="accent2">
                    <a:lumMod val="75000"/>
                  </a:schemeClr>
                </a:solidFill>
              </a:rPr>
              <a:t>enfekte</a:t>
            </a:r>
            <a:r>
              <a:rPr lang="tr-TR" sz="2000" dirty="0" smtClean="0">
                <a:solidFill>
                  <a:schemeClr val="accent2">
                    <a:lumMod val="75000"/>
                  </a:schemeClr>
                </a:solidFill>
              </a:rPr>
              <a:t> olmaları ile doğumdan yaklaşık bir hafta sonra, </a:t>
            </a:r>
            <a:r>
              <a:rPr lang="tr-TR" sz="2000" dirty="0" err="1" smtClean="0">
                <a:solidFill>
                  <a:schemeClr val="accent2">
                    <a:lumMod val="75000"/>
                  </a:schemeClr>
                </a:solidFill>
              </a:rPr>
              <a:t>klamidyal</a:t>
            </a:r>
            <a:r>
              <a:rPr lang="tr-TR" sz="2000" dirty="0" smtClean="0">
                <a:solidFill>
                  <a:schemeClr val="accent2">
                    <a:lumMod val="75000"/>
                  </a:schemeClr>
                </a:solidFill>
              </a:rPr>
              <a:t> </a:t>
            </a:r>
            <a:r>
              <a:rPr lang="tr-TR" sz="2000" dirty="0" err="1" smtClean="0">
                <a:solidFill>
                  <a:schemeClr val="accent2">
                    <a:lumMod val="75000"/>
                  </a:schemeClr>
                </a:solidFill>
              </a:rPr>
              <a:t>konjunktivit</a:t>
            </a:r>
            <a:r>
              <a:rPr lang="tr-TR" sz="2000" dirty="0" smtClean="0">
                <a:solidFill>
                  <a:schemeClr val="accent2">
                    <a:lumMod val="75000"/>
                  </a:schemeClr>
                </a:solidFill>
              </a:rPr>
              <a:t> gelişir.</a:t>
            </a:r>
            <a:endParaRPr sz="200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buNone/>
            </a:pPr>
            <a:r>
              <a:rPr lang="tr-TR" b="1" dirty="0" smtClean="0">
                <a:solidFill>
                  <a:schemeClr val="accent2">
                    <a:lumMod val="75000"/>
                  </a:schemeClr>
                </a:solidFill>
              </a:rPr>
              <a:t>KLAMİDYA</a:t>
            </a:r>
          </a:p>
          <a:p>
            <a:pPr algn="just">
              <a:buFont typeface="Wingdings" pitchFamily="2" charset="2"/>
              <a:buChar char="ü"/>
            </a:pPr>
            <a:r>
              <a:rPr lang="tr-TR" dirty="0" err="1" smtClean="0">
                <a:solidFill>
                  <a:schemeClr val="accent2">
                    <a:lumMod val="75000"/>
                  </a:schemeClr>
                </a:solidFill>
              </a:rPr>
              <a:t>Klamidyalar</a:t>
            </a:r>
            <a:r>
              <a:rPr lang="tr-TR" dirty="0" smtClean="0">
                <a:solidFill>
                  <a:schemeClr val="accent2">
                    <a:lumMod val="75000"/>
                  </a:schemeClr>
                </a:solidFill>
              </a:rPr>
              <a:t>, erkeklerde </a:t>
            </a:r>
            <a:r>
              <a:rPr lang="tr-TR" dirty="0" err="1" smtClean="0">
                <a:solidFill>
                  <a:schemeClr val="accent2">
                    <a:lumMod val="75000"/>
                  </a:schemeClr>
                </a:solidFill>
              </a:rPr>
              <a:t>nongonokoksik</a:t>
            </a:r>
            <a:r>
              <a:rPr lang="tr-TR" dirty="0" smtClean="0">
                <a:solidFill>
                  <a:schemeClr val="accent2">
                    <a:lumMod val="75000"/>
                  </a:schemeClr>
                </a:solidFill>
              </a:rPr>
              <a:t> </a:t>
            </a:r>
            <a:r>
              <a:rPr lang="tr-TR" dirty="0" err="1" smtClean="0">
                <a:solidFill>
                  <a:schemeClr val="accent2">
                    <a:lumMod val="75000"/>
                  </a:schemeClr>
                </a:solidFill>
              </a:rPr>
              <a:t>üretritin</a:t>
            </a:r>
            <a:r>
              <a:rPr lang="tr-TR" dirty="0" smtClean="0">
                <a:solidFill>
                  <a:schemeClr val="accent2">
                    <a:lumMod val="75000"/>
                  </a:schemeClr>
                </a:solidFill>
              </a:rPr>
              <a:t> en sık etkenidirler. Klinik açıdan </a:t>
            </a:r>
            <a:r>
              <a:rPr lang="tr-TR" dirty="0" err="1" smtClean="0">
                <a:solidFill>
                  <a:schemeClr val="accent2">
                    <a:lumMod val="75000"/>
                  </a:schemeClr>
                </a:solidFill>
              </a:rPr>
              <a:t>gonoreden</a:t>
            </a:r>
            <a:r>
              <a:rPr lang="tr-TR" dirty="0" smtClean="0">
                <a:solidFill>
                  <a:schemeClr val="accent2">
                    <a:lumMod val="75000"/>
                  </a:schemeClr>
                </a:solidFill>
              </a:rPr>
              <a:t> ayırt edilmeleri son derece zordur. </a:t>
            </a:r>
          </a:p>
          <a:p>
            <a:pPr algn="just">
              <a:buFont typeface="Wingdings" pitchFamily="2" charset="2"/>
              <a:buChar char="ü"/>
            </a:pPr>
            <a:r>
              <a:rPr lang="tr-TR" dirty="0" err="1" smtClean="0">
                <a:solidFill>
                  <a:schemeClr val="accent2">
                    <a:lumMod val="75000"/>
                  </a:schemeClr>
                </a:solidFill>
              </a:rPr>
              <a:t>Gonorede</a:t>
            </a:r>
            <a:r>
              <a:rPr lang="tr-TR" dirty="0" smtClean="0">
                <a:solidFill>
                  <a:schemeClr val="accent2">
                    <a:lumMod val="75000"/>
                  </a:schemeClr>
                </a:solidFill>
              </a:rPr>
              <a:t> olduğu gibi, bu hastalarda da en sık belirtiler, </a:t>
            </a:r>
            <a:r>
              <a:rPr lang="tr-TR" dirty="0" err="1" smtClean="0">
                <a:solidFill>
                  <a:schemeClr val="accent2">
                    <a:lumMod val="75000"/>
                  </a:schemeClr>
                </a:solidFill>
              </a:rPr>
              <a:t>üretral</a:t>
            </a:r>
            <a:r>
              <a:rPr lang="tr-TR" dirty="0" smtClean="0">
                <a:solidFill>
                  <a:schemeClr val="accent2">
                    <a:lumMod val="75000"/>
                  </a:schemeClr>
                </a:solidFill>
              </a:rPr>
              <a:t> akıntı, sık idrar yapma ve </a:t>
            </a:r>
            <a:r>
              <a:rPr lang="tr-TR" dirty="0" err="1" smtClean="0">
                <a:solidFill>
                  <a:schemeClr val="accent2">
                    <a:lumMod val="75000"/>
                  </a:schemeClr>
                </a:solidFill>
              </a:rPr>
              <a:t>dizüridir</a:t>
            </a:r>
            <a:r>
              <a:rPr lang="tr-TR" dirty="0" smtClean="0">
                <a:solidFill>
                  <a:schemeClr val="accent2">
                    <a:lumMod val="75000"/>
                  </a:schemeClr>
                </a:solidFill>
              </a:rPr>
              <a:t>. </a:t>
            </a:r>
            <a:r>
              <a:rPr lang="tr-TR" dirty="0" err="1" smtClean="0">
                <a:solidFill>
                  <a:schemeClr val="accent2">
                    <a:lumMod val="75000"/>
                  </a:schemeClr>
                </a:solidFill>
              </a:rPr>
              <a:t>Chlamydia</a:t>
            </a:r>
            <a:r>
              <a:rPr lang="tr-TR" dirty="0" smtClean="0">
                <a:solidFill>
                  <a:schemeClr val="accent2">
                    <a:lumMod val="75000"/>
                  </a:schemeClr>
                </a:solidFill>
              </a:rPr>
              <a:t> </a:t>
            </a:r>
            <a:r>
              <a:rPr lang="tr-TR" dirty="0" err="1" smtClean="0">
                <a:solidFill>
                  <a:schemeClr val="accent2">
                    <a:lumMod val="75000"/>
                  </a:schemeClr>
                </a:solidFill>
              </a:rPr>
              <a:t>trachomatis’in</a:t>
            </a:r>
            <a:r>
              <a:rPr lang="tr-TR" dirty="0" smtClean="0">
                <a:solidFill>
                  <a:schemeClr val="accent2">
                    <a:lumMod val="75000"/>
                  </a:schemeClr>
                </a:solidFill>
              </a:rPr>
              <a:t> bazı türleri, cinsel ilişki sırasında, derideki çok ince kesiklerden girerek, </a:t>
            </a:r>
            <a:r>
              <a:rPr lang="tr-TR" dirty="0" err="1" smtClean="0">
                <a:solidFill>
                  <a:schemeClr val="accent2">
                    <a:lumMod val="75000"/>
                  </a:schemeClr>
                </a:solidFill>
              </a:rPr>
              <a:t>lenfogranuloma</a:t>
            </a:r>
            <a:r>
              <a:rPr lang="tr-TR" dirty="0" smtClean="0">
                <a:solidFill>
                  <a:schemeClr val="accent2">
                    <a:lumMod val="75000"/>
                  </a:schemeClr>
                </a:solidFill>
              </a:rPr>
              <a:t> </a:t>
            </a:r>
            <a:r>
              <a:rPr lang="tr-TR" dirty="0" err="1" smtClean="0">
                <a:solidFill>
                  <a:schemeClr val="accent2">
                    <a:lumMod val="75000"/>
                  </a:schemeClr>
                </a:solidFill>
              </a:rPr>
              <a:t>venerum</a:t>
            </a:r>
            <a:r>
              <a:rPr lang="tr-TR" dirty="0" smtClean="0">
                <a:solidFill>
                  <a:schemeClr val="accent2">
                    <a:lumMod val="75000"/>
                  </a:schemeClr>
                </a:solidFill>
              </a:rPr>
              <a:t> (LGV) olarak bilinen hastalığa neden olmaktadır.</a:t>
            </a:r>
          </a:p>
          <a:p>
            <a:pPr>
              <a:buNone/>
            </a:pP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buNone/>
            </a:pPr>
            <a:r>
              <a:rPr lang="tr-TR" b="1" dirty="0" smtClean="0">
                <a:solidFill>
                  <a:schemeClr val="accent2">
                    <a:lumMod val="75000"/>
                  </a:schemeClr>
                </a:solidFill>
              </a:rPr>
              <a:t>KLAMİDYA</a:t>
            </a:r>
          </a:p>
          <a:p>
            <a:pPr algn="just">
              <a:buFont typeface="Wingdings" pitchFamily="2" charset="2"/>
              <a:buChar char="ü"/>
            </a:pPr>
            <a:r>
              <a:rPr lang="tr-TR" dirty="0" smtClean="0">
                <a:solidFill>
                  <a:schemeClr val="accent2">
                    <a:lumMod val="75000"/>
                  </a:schemeClr>
                </a:solidFill>
              </a:rPr>
              <a:t>Tanı, </a:t>
            </a:r>
            <a:r>
              <a:rPr lang="tr-TR" dirty="0" err="1" smtClean="0">
                <a:solidFill>
                  <a:schemeClr val="accent2">
                    <a:lumMod val="75000"/>
                  </a:schemeClr>
                </a:solidFill>
              </a:rPr>
              <a:t>klamidyaların</a:t>
            </a:r>
            <a:r>
              <a:rPr lang="tr-TR" dirty="0" smtClean="0">
                <a:solidFill>
                  <a:schemeClr val="accent2">
                    <a:lumMod val="75000"/>
                  </a:schemeClr>
                </a:solidFill>
              </a:rPr>
              <a:t> hücre kültüründe izolasyonu, </a:t>
            </a:r>
            <a:r>
              <a:rPr lang="tr-TR" dirty="0" err="1" smtClean="0">
                <a:solidFill>
                  <a:schemeClr val="accent2">
                    <a:lumMod val="75000"/>
                  </a:schemeClr>
                </a:solidFill>
              </a:rPr>
              <a:t>üretral</a:t>
            </a:r>
            <a:r>
              <a:rPr lang="tr-TR" dirty="0" smtClean="0">
                <a:solidFill>
                  <a:schemeClr val="accent2">
                    <a:lumMod val="75000"/>
                  </a:schemeClr>
                </a:solidFill>
              </a:rPr>
              <a:t> ve </a:t>
            </a:r>
            <a:r>
              <a:rPr lang="tr-TR" dirty="0" err="1" smtClean="0">
                <a:solidFill>
                  <a:schemeClr val="accent2">
                    <a:lumMod val="75000"/>
                  </a:schemeClr>
                </a:solidFill>
              </a:rPr>
              <a:t>servikal</a:t>
            </a:r>
            <a:r>
              <a:rPr lang="tr-TR" dirty="0" smtClean="0">
                <a:solidFill>
                  <a:schemeClr val="accent2">
                    <a:lumMod val="75000"/>
                  </a:schemeClr>
                </a:solidFill>
              </a:rPr>
              <a:t> kazıntılarda antijen arama veya yine aynı örneklerde ya da idrarda </a:t>
            </a:r>
            <a:r>
              <a:rPr lang="tr-TR" dirty="0" err="1" smtClean="0">
                <a:solidFill>
                  <a:schemeClr val="accent2">
                    <a:lumMod val="75000"/>
                  </a:schemeClr>
                </a:solidFill>
              </a:rPr>
              <a:t>nükleik</a:t>
            </a:r>
            <a:r>
              <a:rPr lang="tr-TR" dirty="0" smtClean="0">
                <a:solidFill>
                  <a:schemeClr val="accent2">
                    <a:lumMod val="75000"/>
                  </a:schemeClr>
                </a:solidFill>
              </a:rPr>
              <a:t> asit arama yöntemleri ile koyulur. </a:t>
            </a:r>
          </a:p>
          <a:p>
            <a:pPr algn="just">
              <a:buFont typeface="Wingdings" pitchFamily="2" charset="2"/>
              <a:buChar char="ü"/>
            </a:pPr>
            <a:r>
              <a:rPr lang="tr-TR" dirty="0" smtClean="0">
                <a:solidFill>
                  <a:schemeClr val="accent2">
                    <a:lumMod val="75000"/>
                  </a:schemeClr>
                </a:solidFill>
              </a:rPr>
              <a:t>Ancak bu testler pahalı ve ileri </a:t>
            </a:r>
            <a:r>
              <a:rPr lang="tr-TR" dirty="0" err="1" smtClean="0">
                <a:solidFill>
                  <a:schemeClr val="accent2">
                    <a:lumMod val="75000"/>
                  </a:schemeClr>
                </a:solidFill>
              </a:rPr>
              <a:t>laboratuvar</a:t>
            </a:r>
            <a:r>
              <a:rPr lang="tr-TR" dirty="0" smtClean="0">
                <a:solidFill>
                  <a:schemeClr val="accent2">
                    <a:lumMod val="75000"/>
                  </a:schemeClr>
                </a:solidFill>
              </a:rPr>
              <a:t> olanakları gerektirdiği için tanı genellikle klinik görünüme ve akıntı, </a:t>
            </a:r>
            <a:r>
              <a:rPr lang="tr-TR" dirty="0" err="1" smtClean="0">
                <a:solidFill>
                  <a:schemeClr val="accent2">
                    <a:lumMod val="75000"/>
                  </a:schemeClr>
                </a:solidFill>
              </a:rPr>
              <a:t>sürüntü</a:t>
            </a:r>
            <a:r>
              <a:rPr lang="tr-TR" dirty="0" smtClean="0">
                <a:solidFill>
                  <a:schemeClr val="accent2">
                    <a:lumMod val="75000"/>
                  </a:schemeClr>
                </a:solidFill>
              </a:rPr>
              <a:t> örneğinin gram boyanması ve bu preparatta 10 dan fazla lökosit görülmesi ile konur.</a:t>
            </a:r>
            <a:endParaRPr>
              <a:solidFill>
                <a:schemeClr val="accent2">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buNone/>
            </a:pPr>
            <a:r>
              <a:rPr lang="tr-TR" b="1" dirty="0" smtClean="0">
                <a:solidFill>
                  <a:schemeClr val="accent2">
                    <a:lumMod val="75000"/>
                  </a:schemeClr>
                </a:solidFill>
              </a:rPr>
              <a:t>KLAMİDYA</a:t>
            </a:r>
          </a:p>
          <a:p>
            <a:pPr algn="just"/>
            <a:r>
              <a:rPr lang="tr-TR" b="1" dirty="0" smtClean="0">
                <a:solidFill>
                  <a:schemeClr val="accent2">
                    <a:lumMod val="75000"/>
                  </a:schemeClr>
                </a:solidFill>
              </a:rPr>
              <a:t>Tedavi : </a:t>
            </a:r>
            <a:r>
              <a:rPr lang="tr-TR" dirty="0" err="1" smtClean="0">
                <a:solidFill>
                  <a:schemeClr val="accent2">
                    <a:lumMod val="75000"/>
                  </a:schemeClr>
                </a:solidFill>
              </a:rPr>
              <a:t>Klamidya</a:t>
            </a:r>
            <a:r>
              <a:rPr lang="tr-TR" dirty="0" smtClean="0">
                <a:solidFill>
                  <a:schemeClr val="accent2">
                    <a:lumMod val="75000"/>
                  </a:schemeClr>
                </a:solidFill>
              </a:rPr>
              <a:t> enfeksiyonlarında ilk seçenek ilaç, tüm dünyada tek doz kullanılan </a:t>
            </a:r>
            <a:r>
              <a:rPr lang="tr-TR" dirty="0" err="1" smtClean="0">
                <a:solidFill>
                  <a:schemeClr val="accent2">
                    <a:lumMod val="75000"/>
                  </a:schemeClr>
                </a:solidFill>
              </a:rPr>
              <a:t>azitromisindir</a:t>
            </a:r>
            <a:r>
              <a:rPr lang="tr-TR" dirty="0" smtClean="0">
                <a:solidFill>
                  <a:schemeClr val="accent2">
                    <a:lumMod val="75000"/>
                  </a:schemeClr>
                </a:solidFill>
              </a:rPr>
              <a:t>. Bunun dışında, tek doz kullanılmamakla birlikte, </a:t>
            </a:r>
            <a:r>
              <a:rPr lang="tr-TR" dirty="0" err="1" smtClean="0">
                <a:solidFill>
                  <a:schemeClr val="accent2">
                    <a:lumMod val="75000"/>
                  </a:schemeClr>
                </a:solidFill>
              </a:rPr>
              <a:t>tetrasiklin</a:t>
            </a:r>
            <a:r>
              <a:rPr lang="tr-TR" dirty="0" smtClean="0">
                <a:solidFill>
                  <a:schemeClr val="accent2">
                    <a:lumMod val="75000"/>
                  </a:schemeClr>
                </a:solidFill>
              </a:rPr>
              <a:t>, </a:t>
            </a:r>
            <a:r>
              <a:rPr lang="tr-TR" dirty="0" err="1" smtClean="0">
                <a:solidFill>
                  <a:schemeClr val="accent2">
                    <a:lumMod val="75000"/>
                  </a:schemeClr>
                </a:solidFill>
              </a:rPr>
              <a:t>doksisiklin</a:t>
            </a:r>
            <a:r>
              <a:rPr lang="tr-TR" dirty="0" smtClean="0">
                <a:solidFill>
                  <a:schemeClr val="accent2">
                    <a:lumMod val="75000"/>
                  </a:schemeClr>
                </a:solidFill>
              </a:rPr>
              <a:t>, </a:t>
            </a:r>
            <a:r>
              <a:rPr lang="tr-TR" dirty="0" err="1" smtClean="0">
                <a:solidFill>
                  <a:schemeClr val="accent2">
                    <a:lumMod val="75000"/>
                  </a:schemeClr>
                </a:solidFill>
              </a:rPr>
              <a:t>eritromisin</a:t>
            </a:r>
            <a:r>
              <a:rPr lang="tr-TR" dirty="0" smtClean="0">
                <a:solidFill>
                  <a:schemeClr val="accent2">
                    <a:lumMod val="75000"/>
                  </a:schemeClr>
                </a:solidFill>
              </a:rPr>
              <a:t>, </a:t>
            </a:r>
            <a:r>
              <a:rPr lang="tr-TR" dirty="0" err="1" smtClean="0">
                <a:solidFill>
                  <a:schemeClr val="accent2">
                    <a:lumMod val="75000"/>
                  </a:schemeClr>
                </a:solidFill>
              </a:rPr>
              <a:t>roksitromisin</a:t>
            </a:r>
            <a:r>
              <a:rPr lang="tr-TR" dirty="0" smtClean="0">
                <a:solidFill>
                  <a:schemeClr val="accent2">
                    <a:lumMod val="75000"/>
                  </a:schemeClr>
                </a:solidFill>
              </a:rPr>
              <a:t>, </a:t>
            </a:r>
            <a:r>
              <a:rPr lang="tr-TR" dirty="0" err="1" smtClean="0">
                <a:solidFill>
                  <a:schemeClr val="accent2">
                    <a:lumMod val="75000"/>
                  </a:schemeClr>
                </a:solidFill>
              </a:rPr>
              <a:t>ofloksasin</a:t>
            </a:r>
            <a:r>
              <a:rPr lang="tr-TR" dirty="0" smtClean="0">
                <a:solidFill>
                  <a:schemeClr val="accent2">
                    <a:lumMod val="75000"/>
                  </a:schemeClr>
                </a:solidFill>
              </a:rPr>
              <a:t> ve </a:t>
            </a:r>
            <a:r>
              <a:rPr lang="tr-TR" dirty="0" err="1" smtClean="0">
                <a:solidFill>
                  <a:schemeClr val="accent2">
                    <a:lumMod val="75000"/>
                  </a:schemeClr>
                </a:solidFill>
              </a:rPr>
              <a:t>levofloksasin</a:t>
            </a:r>
            <a:r>
              <a:rPr lang="tr-TR" dirty="0" smtClean="0">
                <a:solidFill>
                  <a:schemeClr val="accent2">
                    <a:lumMod val="75000"/>
                  </a:schemeClr>
                </a:solidFill>
              </a:rPr>
              <a:t> gibi ilaçlarla da hastaların tedavisi olasıdır. </a:t>
            </a:r>
          </a:p>
          <a:p>
            <a:pPr algn="just"/>
            <a:r>
              <a:rPr lang="tr-TR" b="1" dirty="0" smtClean="0">
                <a:solidFill>
                  <a:schemeClr val="accent2">
                    <a:lumMod val="75000"/>
                  </a:schemeClr>
                </a:solidFill>
              </a:rPr>
              <a:t>Önleme : </a:t>
            </a:r>
            <a:r>
              <a:rPr lang="tr-TR" dirty="0" smtClean="0">
                <a:solidFill>
                  <a:schemeClr val="accent2">
                    <a:lumMod val="75000"/>
                  </a:schemeClr>
                </a:solidFill>
              </a:rPr>
              <a:t>Tedavi sırasında cinsel ilişkiden kaçınmak veya cinsel ilişki süresince doğru bir şekilde kondom kullanmak bakterinin kişiden kişiye bulaşmasını engelleyecektir.</a:t>
            </a:r>
            <a:endParaRPr>
              <a:solidFill>
                <a:schemeClr val="accent2">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buNone/>
            </a:pPr>
            <a:r>
              <a:rPr lang="tr-TR" b="1" dirty="0" smtClean="0">
                <a:solidFill>
                  <a:schemeClr val="accent2">
                    <a:lumMod val="75000"/>
                  </a:schemeClr>
                </a:solidFill>
              </a:rPr>
              <a:t>SİFİLİZ (FRENGİ)</a:t>
            </a:r>
          </a:p>
          <a:p>
            <a:pPr algn="just">
              <a:buFont typeface="Wingdings" pitchFamily="2" charset="2"/>
              <a:buChar char="Ø"/>
            </a:pPr>
            <a:r>
              <a:rPr lang="tr-TR" dirty="0" err="1" smtClean="0">
                <a:solidFill>
                  <a:schemeClr val="accent2">
                    <a:lumMod val="75000"/>
                  </a:schemeClr>
                </a:solidFill>
              </a:rPr>
              <a:t>Sifiliz</a:t>
            </a:r>
            <a:r>
              <a:rPr lang="tr-TR" dirty="0" smtClean="0">
                <a:solidFill>
                  <a:schemeClr val="accent2">
                    <a:lumMod val="75000"/>
                  </a:schemeClr>
                </a:solidFill>
              </a:rPr>
              <a:t> ilk olarak 15.yüzyılda tanımlanmış, bilinen en eski cinsel yolla bulaşan enfeksiyondur. Etkeni </a:t>
            </a:r>
            <a:r>
              <a:rPr lang="tr-TR" dirty="0" err="1" smtClean="0">
                <a:solidFill>
                  <a:schemeClr val="accent2">
                    <a:lumMod val="75000"/>
                  </a:schemeClr>
                </a:solidFill>
              </a:rPr>
              <a:t>Treponema</a:t>
            </a:r>
            <a:r>
              <a:rPr lang="tr-TR" dirty="0" smtClean="0">
                <a:solidFill>
                  <a:schemeClr val="accent2">
                    <a:lumMod val="75000"/>
                  </a:schemeClr>
                </a:solidFill>
              </a:rPr>
              <a:t> </a:t>
            </a:r>
            <a:r>
              <a:rPr lang="tr-TR" dirty="0" err="1" smtClean="0">
                <a:solidFill>
                  <a:schemeClr val="accent2">
                    <a:lumMod val="75000"/>
                  </a:schemeClr>
                </a:solidFill>
              </a:rPr>
              <a:t>pallidum</a:t>
            </a:r>
            <a:r>
              <a:rPr lang="tr-TR" dirty="0" smtClean="0">
                <a:solidFill>
                  <a:schemeClr val="accent2">
                    <a:lumMod val="75000"/>
                  </a:schemeClr>
                </a:solidFill>
              </a:rPr>
              <a:t> adlı bir bakteridir.</a:t>
            </a:r>
          </a:p>
          <a:p>
            <a:pPr algn="just">
              <a:buFont typeface="Wingdings" pitchFamily="2" charset="2"/>
              <a:buChar char="Ø"/>
            </a:pPr>
            <a:r>
              <a:rPr lang="tr-TR" dirty="0" err="1" smtClean="0">
                <a:solidFill>
                  <a:schemeClr val="accent2">
                    <a:lumMod val="75000"/>
                  </a:schemeClr>
                </a:solidFill>
              </a:rPr>
              <a:t>Sifiliz</a:t>
            </a:r>
            <a:r>
              <a:rPr lang="tr-TR" dirty="0" smtClean="0">
                <a:solidFill>
                  <a:schemeClr val="accent2">
                    <a:lumMod val="75000"/>
                  </a:schemeClr>
                </a:solidFill>
              </a:rPr>
              <a:t> üç evreli bir hastalıktır. </a:t>
            </a:r>
          </a:p>
          <a:p>
            <a:pPr algn="just">
              <a:buFont typeface="Wingdings" pitchFamily="2" charset="2"/>
              <a:buChar char="Ø"/>
            </a:pPr>
            <a:r>
              <a:rPr lang="tr-TR" dirty="0" smtClean="0">
                <a:solidFill>
                  <a:schemeClr val="accent2">
                    <a:lumMod val="75000"/>
                  </a:schemeClr>
                </a:solidFill>
              </a:rPr>
              <a:t>İlk evrede; ("</a:t>
            </a:r>
            <a:r>
              <a:rPr lang="tr-TR" dirty="0" err="1" smtClean="0">
                <a:solidFill>
                  <a:schemeClr val="accent2">
                    <a:lumMod val="75000"/>
                  </a:schemeClr>
                </a:solidFill>
              </a:rPr>
              <a:t>Primer</a:t>
            </a:r>
            <a:r>
              <a:rPr lang="tr-TR" dirty="0" smtClean="0">
                <a:solidFill>
                  <a:schemeClr val="accent2">
                    <a:lumMod val="75000"/>
                  </a:schemeClr>
                </a:solidFill>
              </a:rPr>
              <a:t> </a:t>
            </a:r>
            <a:r>
              <a:rPr lang="tr-TR" dirty="0" err="1" smtClean="0">
                <a:solidFill>
                  <a:schemeClr val="accent2">
                    <a:lumMod val="75000"/>
                  </a:schemeClr>
                </a:solidFill>
              </a:rPr>
              <a:t>Sifiliz</a:t>
            </a:r>
            <a:r>
              <a:rPr lang="tr-TR" dirty="0" smtClean="0">
                <a:solidFill>
                  <a:schemeClr val="accent2">
                    <a:lumMod val="75000"/>
                  </a:schemeClr>
                </a:solidFill>
              </a:rPr>
              <a:t>"), </a:t>
            </a:r>
            <a:r>
              <a:rPr lang="tr-TR" dirty="0" err="1" smtClean="0">
                <a:solidFill>
                  <a:schemeClr val="accent2">
                    <a:lumMod val="75000"/>
                  </a:schemeClr>
                </a:solidFill>
              </a:rPr>
              <a:t>inokülasyon</a:t>
            </a:r>
            <a:r>
              <a:rPr lang="tr-TR" dirty="0" smtClean="0">
                <a:solidFill>
                  <a:schemeClr val="accent2">
                    <a:lumMod val="75000"/>
                  </a:schemeClr>
                </a:solidFill>
              </a:rPr>
              <a:t> bölgesinde (</a:t>
            </a:r>
            <a:r>
              <a:rPr lang="tr-TR" dirty="0" err="1" smtClean="0">
                <a:solidFill>
                  <a:schemeClr val="accent2">
                    <a:lumMod val="75000"/>
                  </a:schemeClr>
                </a:solidFill>
              </a:rPr>
              <a:t>genital</a:t>
            </a:r>
            <a:r>
              <a:rPr lang="tr-TR" dirty="0" smtClean="0">
                <a:solidFill>
                  <a:schemeClr val="accent2">
                    <a:lumMod val="75000"/>
                  </a:schemeClr>
                </a:solidFill>
              </a:rPr>
              <a:t> organlar, </a:t>
            </a:r>
            <a:r>
              <a:rPr lang="tr-TR" dirty="0" err="1" smtClean="0">
                <a:solidFill>
                  <a:schemeClr val="accent2">
                    <a:lumMod val="75000"/>
                  </a:schemeClr>
                </a:solidFill>
              </a:rPr>
              <a:t>perianal</a:t>
            </a:r>
            <a:r>
              <a:rPr lang="tr-TR" dirty="0" smtClean="0">
                <a:solidFill>
                  <a:schemeClr val="accent2">
                    <a:lumMod val="75000"/>
                  </a:schemeClr>
                </a:solidFill>
              </a:rPr>
              <a:t> bölge, perine, dudak veya vücudun herhangi bir başka bölgesi) genellikle tek, bazen de birden fazla sayıda ağrısız deri ülseri oluşmaktadır.</a:t>
            </a:r>
            <a:endParaRPr>
              <a:solidFill>
                <a:schemeClr val="accent2">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buNone/>
            </a:pPr>
            <a:r>
              <a:rPr lang="tr-TR" b="1" dirty="0" smtClean="0">
                <a:solidFill>
                  <a:schemeClr val="accent2">
                    <a:lumMod val="75000"/>
                  </a:schemeClr>
                </a:solidFill>
              </a:rPr>
              <a:t>SİFİLİZ (FRENGİ)</a:t>
            </a:r>
          </a:p>
          <a:p>
            <a:pPr algn="just">
              <a:buFont typeface="Wingdings" pitchFamily="2" charset="2"/>
              <a:buChar char="Ø"/>
            </a:pPr>
            <a:r>
              <a:rPr lang="tr-TR" dirty="0" smtClean="0">
                <a:solidFill>
                  <a:schemeClr val="accent2">
                    <a:lumMod val="75000"/>
                  </a:schemeClr>
                </a:solidFill>
              </a:rPr>
              <a:t>İkinci evrede; bakteri sistemik yayılım gösterir ve doku ve organlara yerleşir. Yüksek ateş, boğaz ağrısı, </a:t>
            </a:r>
            <a:r>
              <a:rPr lang="tr-TR" dirty="0" err="1" smtClean="0">
                <a:solidFill>
                  <a:schemeClr val="accent2">
                    <a:lumMod val="75000"/>
                  </a:schemeClr>
                </a:solidFill>
              </a:rPr>
              <a:t>lenfadenopatiler</a:t>
            </a:r>
            <a:r>
              <a:rPr lang="tr-TR" dirty="0" smtClean="0">
                <a:solidFill>
                  <a:schemeClr val="accent2">
                    <a:lumMod val="75000"/>
                  </a:schemeClr>
                </a:solidFill>
              </a:rPr>
              <a:t> ve halsizlik, bu evrenin başlangıcında görülebilen belirti ve bulgulardır. Bu evrede en sık tutulan bölge deri ve mukozalardır.</a:t>
            </a:r>
          </a:p>
          <a:p>
            <a:pPr algn="just">
              <a:buFont typeface="Wingdings" pitchFamily="2" charset="2"/>
              <a:buChar char="Ø"/>
            </a:pPr>
            <a:r>
              <a:rPr lang="tr-TR" dirty="0" err="1" smtClean="0">
                <a:solidFill>
                  <a:schemeClr val="accent2">
                    <a:lumMod val="75000"/>
                  </a:schemeClr>
                </a:solidFill>
              </a:rPr>
              <a:t>Latent</a:t>
            </a:r>
            <a:r>
              <a:rPr lang="tr-TR" dirty="0" smtClean="0">
                <a:solidFill>
                  <a:schemeClr val="accent2">
                    <a:lumMod val="75000"/>
                  </a:schemeClr>
                </a:solidFill>
              </a:rPr>
              <a:t> dönemde; hiçbir belirti ve bulgu yoktur; sadece </a:t>
            </a:r>
            <a:r>
              <a:rPr lang="tr-TR" dirty="0" err="1" smtClean="0">
                <a:solidFill>
                  <a:schemeClr val="accent2">
                    <a:lumMod val="75000"/>
                  </a:schemeClr>
                </a:solidFill>
              </a:rPr>
              <a:t>serolojik</a:t>
            </a:r>
            <a:r>
              <a:rPr lang="tr-TR" dirty="0" smtClean="0">
                <a:solidFill>
                  <a:schemeClr val="accent2">
                    <a:lumMod val="75000"/>
                  </a:schemeClr>
                </a:solidFill>
              </a:rPr>
              <a:t> testler olumludur. </a:t>
            </a:r>
            <a:r>
              <a:rPr lang="tr-TR" dirty="0" err="1" smtClean="0">
                <a:solidFill>
                  <a:schemeClr val="accent2">
                    <a:lumMod val="75000"/>
                  </a:schemeClr>
                </a:solidFill>
              </a:rPr>
              <a:t>Sifiliz</a:t>
            </a:r>
            <a:r>
              <a:rPr lang="tr-TR" dirty="0" smtClean="0">
                <a:solidFill>
                  <a:schemeClr val="accent2">
                    <a:lumMod val="75000"/>
                  </a:schemeClr>
                </a:solidFill>
              </a:rPr>
              <a:t> uzun yıllar (bazen 15 yıl) boyunca sessiz (gizli) kaldıktan sonra, hasta üçüncü evreye (“Tersiyer </a:t>
            </a:r>
            <a:r>
              <a:rPr lang="tr-TR" dirty="0" err="1" smtClean="0">
                <a:solidFill>
                  <a:schemeClr val="accent2">
                    <a:lumMod val="75000"/>
                  </a:schemeClr>
                </a:solidFill>
              </a:rPr>
              <a:t>Sifiliz</a:t>
            </a:r>
            <a:r>
              <a:rPr lang="tr-TR" dirty="0" smtClean="0">
                <a:solidFill>
                  <a:schemeClr val="accent2">
                    <a:lumMod val="75000"/>
                  </a:schemeClr>
                </a:solidFill>
              </a:rPr>
              <a:t>”) girer. </a:t>
            </a:r>
          </a:p>
          <a:p>
            <a:pPr algn="just">
              <a:buFont typeface="Wingdings" pitchFamily="2" charset="2"/>
              <a:buChar char="Ø"/>
            </a:pPr>
            <a:r>
              <a:rPr lang="tr-TR" dirty="0" smtClean="0">
                <a:solidFill>
                  <a:schemeClr val="accent2">
                    <a:lumMod val="75000"/>
                  </a:schemeClr>
                </a:solidFill>
              </a:rPr>
              <a:t>Tersiyer </a:t>
            </a:r>
            <a:r>
              <a:rPr lang="tr-TR" dirty="0" err="1" smtClean="0">
                <a:solidFill>
                  <a:schemeClr val="accent2">
                    <a:lumMod val="75000"/>
                  </a:schemeClr>
                </a:solidFill>
              </a:rPr>
              <a:t>Sifiliz</a:t>
            </a:r>
            <a:r>
              <a:rPr lang="tr-TR" dirty="0" smtClean="0">
                <a:solidFill>
                  <a:schemeClr val="accent2">
                    <a:lumMod val="75000"/>
                  </a:schemeClr>
                </a:solidFill>
              </a:rPr>
              <a:t> döneminde; </a:t>
            </a:r>
            <a:r>
              <a:rPr lang="tr-TR" dirty="0" err="1" smtClean="0">
                <a:solidFill>
                  <a:schemeClr val="accent2">
                    <a:lumMod val="75000"/>
                  </a:schemeClr>
                </a:solidFill>
              </a:rPr>
              <a:t>kardiyovasküler</a:t>
            </a:r>
            <a:r>
              <a:rPr lang="tr-TR" dirty="0" smtClean="0">
                <a:solidFill>
                  <a:schemeClr val="accent2">
                    <a:lumMod val="75000"/>
                  </a:schemeClr>
                </a:solidFill>
              </a:rPr>
              <a:t> sistem ve santral sinir sistemi tutulur ve bunlara ilişkin ciddi hastalık tabloları ortaya çıkar.</a:t>
            </a:r>
            <a:endParaRPr>
              <a:solidFill>
                <a:schemeClr val="accent2">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buNone/>
            </a:pPr>
            <a:r>
              <a:rPr lang="tr-TR" b="1" dirty="0" smtClean="0">
                <a:solidFill>
                  <a:schemeClr val="accent2">
                    <a:lumMod val="75000"/>
                  </a:schemeClr>
                </a:solidFill>
              </a:rPr>
              <a:t>SİFİLİZ (FRENGİ)</a:t>
            </a:r>
          </a:p>
          <a:p>
            <a:pPr algn="just"/>
            <a:r>
              <a:rPr lang="tr-TR" dirty="0" err="1" smtClean="0">
                <a:solidFill>
                  <a:schemeClr val="accent2">
                    <a:lumMod val="75000"/>
                  </a:schemeClr>
                </a:solidFill>
              </a:rPr>
              <a:t>Sifilizin</a:t>
            </a:r>
            <a:r>
              <a:rPr lang="tr-TR" dirty="0" smtClean="0">
                <a:solidFill>
                  <a:schemeClr val="accent2">
                    <a:lumMod val="75000"/>
                  </a:schemeClr>
                </a:solidFill>
              </a:rPr>
              <a:t> bulaşmasında, </a:t>
            </a:r>
            <a:r>
              <a:rPr lang="tr-TR" dirty="0" err="1" smtClean="0">
                <a:solidFill>
                  <a:schemeClr val="accent2">
                    <a:lumMod val="75000"/>
                  </a:schemeClr>
                </a:solidFill>
              </a:rPr>
              <a:t>enfektif</a:t>
            </a:r>
            <a:r>
              <a:rPr lang="tr-TR" dirty="0" smtClean="0">
                <a:solidFill>
                  <a:schemeClr val="accent2">
                    <a:lumMod val="75000"/>
                  </a:schemeClr>
                </a:solidFill>
              </a:rPr>
              <a:t> özellik taşıyan </a:t>
            </a:r>
            <a:r>
              <a:rPr lang="tr-TR" dirty="0" err="1" smtClean="0">
                <a:solidFill>
                  <a:schemeClr val="accent2">
                    <a:lumMod val="75000"/>
                  </a:schemeClr>
                </a:solidFill>
              </a:rPr>
              <a:t>şankır</a:t>
            </a:r>
            <a:r>
              <a:rPr lang="tr-TR" dirty="0" smtClean="0">
                <a:solidFill>
                  <a:schemeClr val="accent2">
                    <a:lumMod val="75000"/>
                  </a:schemeClr>
                </a:solidFill>
              </a:rPr>
              <a:t>, plak </a:t>
            </a:r>
            <a:r>
              <a:rPr lang="tr-TR" dirty="0" err="1" smtClean="0">
                <a:solidFill>
                  <a:schemeClr val="accent2">
                    <a:lumMod val="75000"/>
                  </a:schemeClr>
                </a:solidFill>
              </a:rPr>
              <a:t>müköz</a:t>
            </a:r>
            <a:r>
              <a:rPr lang="tr-TR" dirty="0" smtClean="0">
                <a:solidFill>
                  <a:schemeClr val="accent2">
                    <a:lumMod val="75000"/>
                  </a:schemeClr>
                </a:solidFill>
              </a:rPr>
              <a:t> ve </a:t>
            </a:r>
            <a:r>
              <a:rPr lang="tr-TR" dirty="0" err="1" smtClean="0">
                <a:solidFill>
                  <a:schemeClr val="accent2">
                    <a:lumMod val="75000"/>
                  </a:schemeClr>
                </a:solidFill>
              </a:rPr>
              <a:t>kondiloma</a:t>
            </a:r>
            <a:r>
              <a:rPr lang="tr-TR" dirty="0" smtClean="0">
                <a:solidFill>
                  <a:schemeClr val="accent2">
                    <a:lumMod val="75000"/>
                  </a:schemeClr>
                </a:solidFill>
              </a:rPr>
              <a:t> lata lezyonları rol oynamaktadır. </a:t>
            </a:r>
          </a:p>
          <a:p>
            <a:pPr algn="just"/>
            <a:r>
              <a:rPr lang="tr-TR" dirty="0" smtClean="0">
                <a:solidFill>
                  <a:schemeClr val="accent2">
                    <a:lumMod val="75000"/>
                  </a:schemeClr>
                </a:solidFill>
              </a:rPr>
              <a:t>Günümüzde tanı, </a:t>
            </a:r>
            <a:r>
              <a:rPr lang="tr-TR" dirty="0" err="1" smtClean="0">
                <a:solidFill>
                  <a:schemeClr val="accent2">
                    <a:lumMod val="75000"/>
                  </a:schemeClr>
                </a:solidFill>
              </a:rPr>
              <a:t>serolojik</a:t>
            </a:r>
            <a:r>
              <a:rPr lang="tr-TR" dirty="0" smtClean="0">
                <a:solidFill>
                  <a:schemeClr val="accent2">
                    <a:lumMod val="75000"/>
                  </a:schemeClr>
                </a:solidFill>
              </a:rPr>
              <a:t> temele dayanan </a:t>
            </a:r>
            <a:r>
              <a:rPr lang="tr-TR" dirty="0" err="1" smtClean="0">
                <a:solidFill>
                  <a:schemeClr val="accent2">
                    <a:lumMod val="75000"/>
                  </a:schemeClr>
                </a:solidFill>
              </a:rPr>
              <a:t>nontreponemal</a:t>
            </a:r>
            <a:r>
              <a:rPr lang="tr-TR" dirty="0" smtClean="0">
                <a:solidFill>
                  <a:schemeClr val="accent2">
                    <a:lumMod val="75000"/>
                  </a:schemeClr>
                </a:solidFill>
              </a:rPr>
              <a:t> (RPR, VDRL) ve </a:t>
            </a:r>
            <a:r>
              <a:rPr lang="tr-TR" dirty="0" err="1" smtClean="0">
                <a:solidFill>
                  <a:schemeClr val="accent2">
                    <a:lumMod val="75000"/>
                  </a:schemeClr>
                </a:solidFill>
              </a:rPr>
              <a:t>treponemal</a:t>
            </a:r>
            <a:r>
              <a:rPr lang="tr-TR" dirty="0" smtClean="0">
                <a:solidFill>
                  <a:schemeClr val="accent2">
                    <a:lumMod val="75000"/>
                  </a:schemeClr>
                </a:solidFill>
              </a:rPr>
              <a:t> (FTA-73 ABS, TPHA) testlerle koyulmaktadır.</a:t>
            </a:r>
            <a:endParaRPr>
              <a:solidFill>
                <a:schemeClr val="accent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9"/>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noAutofit/>
          </a:bodyPr>
          <a:lstStyle/>
          <a:p>
            <a:pPr marL="0" lvl="0" indent="0" algn="ctr" rtl="0">
              <a:lnSpc>
                <a:spcPct val="100000"/>
              </a:lnSpc>
              <a:spcBef>
                <a:spcPts val="0"/>
              </a:spcBef>
              <a:spcAft>
                <a:spcPts val="0"/>
              </a:spcAft>
              <a:buClr>
                <a:srgbClr val="C00000"/>
              </a:buClr>
              <a:buSzPts val="4000"/>
              <a:buFont typeface="Calibri"/>
              <a:buNone/>
            </a:pPr>
            <a:r>
              <a:rPr lang="en-US" sz="4000" b="1" i="0" u="none" dirty="0" err="1">
                <a:solidFill>
                  <a:srgbClr val="C00000"/>
                </a:solidFill>
                <a:latin typeface="Calibri"/>
                <a:ea typeface="Calibri"/>
                <a:cs typeface="Calibri"/>
                <a:sym typeface="Calibri"/>
              </a:rPr>
              <a:t>Evlilik</a:t>
            </a:r>
            <a:r>
              <a:rPr lang="en-US" sz="4000" b="1" i="0" u="none" dirty="0">
                <a:solidFill>
                  <a:srgbClr val="C00000"/>
                </a:solidFill>
                <a:latin typeface="Calibri"/>
                <a:ea typeface="Calibri"/>
                <a:cs typeface="Calibri"/>
                <a:sym typeface="Calibri"/>
              </a:rPr>
              <a:t> </a:t>
            </a:r>
            <a:r>
              <a:rPr lang="en-US" sz="4000" b="1" i="0" u="none" dirty="0" err="1">
                <a:solidFill>
                  <a:srgbClr val="C00000"/>
                </a:solidFill>
                <a:latin typeface="Calibri"/>
                <a:ea typeface="Calibri"/>
                <a:cs typeface="Calibri"/>
                <a:sym typeface="Calibri"/>
              </a:rPr>
              <a:t>Öncesi</a:t>
            </a:r>
            <a:r>
              <a:rPr lang="en-US" sz="4000" b="1" i="0" u="none" dirty="0">
                <a:solidFill>
                  <a:srgbClr val="C00000"/>
                </a:solidFill>
                <a:latin typeface="Calibri"/>
                <a:ea typeface="Calibri"/>
                <a:cs typeface="Calibri"/>
                <a:sym typeface="Calibri"/>
              </a:rPr>
              <a:t> </a:t>
            </a:r>
            <a:r>
              <a:rPr lang="en-US" sz="4000" b="1" i="0" u="none" dirty="0" err="1">
                <a:solidFill>
                  <a:srgbClr val="C00000"/>
                </a:solidFill>
                <a:latin typeface="Calibri"/>
                <a:ea typeface="Calibri"/>
                <a:cs typeface="Calibri"/>
                <a:sym typeface="Calibri"/>
              </a:rPr>
              <a:t>Danışmanlık</a:t>
            </a:r>
            <a:endParaRPr/>
          </a:p>
        </p:txBody>
      </p:sp>
      <p:sp>
        <p:nvSpPr>
          <p:cNvPr id="459" name="Google Shape;459;p69"/>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noAutofit/>
          </a:bodyPr>
          <a:lstStyle/>
          <a:p>
            <a:pPr marL="341312" marR="0" lvl="0" indent="-341312" algn="l" rtl="0">
              <a:lnSpc>
                <a:spcPct val="100000"/>
              </a:lnSpc>
              <a:spcBef>
                <a:spcPts val="0"/>
              </a:spcBef>
              <a:spcAft>
                <a:spcPts val="0"/>
              </a:spcAft>
              <a:buClr>
                <a:srgbClr val="006699"/>
              </a:buClr>
              <a:buSzPts val="2800"/>
              <a:buFont typeface="Noto Sans Symbols"/>
              <a:buChar char="✓"/>
            </a:pPr>
            <a:r>
              <a:rPr lang="en-US" sz="2800" b="0" i="0" u="none" strike="noStrike" cap="none" dirty="0" err="1" smtClean="0">
                <a:solidFill>
                  <a:srgbClr val="006699"/>
                </a:solidFill>
                <a:latin typeface="Calibri"/>
                <a:ea typeface="Calibri"/>
                <a:cs typeface="Calibri"/>
                <a:sym typeface="Calibri"/>
              </a:rPr>
              <a:t>Evlilik</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Öncesi</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Danışmanlık</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ve</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Sağlık</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Raporunun</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Düzenlenmesi</a:t>
            </a:r>
            <a:endParaRPr sz="2800" b="0" i="0" u="none" strike="noStrike" cap="none" smtClean="0">
              <a:solidFill>
                <a:srgbClr val="006699"/>
              </a:solidFill>
              <a:latin typeface="Calibri"/>
              <a:ea typeface="Calibri"/>
              <a:cs typeface="Calibri"/>
              <a:sym typeface="Calibri"/>
            </a:endParaRPr>
          </a:p>
          <a:p>
            <a:pPr marL="341312" marR="0" lvl="0" indent="-341312" algn="l" rtl="0">
              <a:lnSpc>
                <a:spcPct val="100000"/>
              </a:lnSpc>
              <a:spcBef>
                <a:spcPts val="560"/>
              </a:spcBef>
              <a:spcAft>
                <a:spcPts val="0"/>
              </a:spcAft>
              <a:buClr>
                <a:srgbClr val="006699"/>
              </a:buClr>
              <a:buSzPts val="2800"/>
              <a:buFont typeface="Noto Sans Symbols"/>
              <a:buChar char="✓"/>
            </a:pPr>
            <a:r>
              <a:rPr lang="en-US" sz="2800" b="0" i="0" u="none" strike="noStrike" cap="none" dirty="0" err="1" smtClean="0">
                <a:solidFill>
                  <a:srgbClr val="006699"/>
                </a:solidFill>
                <a:latin typeface="Calibri"/>
                <a:ea typeface="Calibri"/>
                <a:cs typeface="Calibri"/>
                <a:sym typeface="Calibri"/>
              </a:rPr>
              <a:t>Üreme</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Sağlığı</a:t>
            </a:r>
            <a:endParaRPr sz="2800" b="0" i="0" u="none" strike="noStrike" cap="none" smtClean="0">
              <a:solidFill>
                <a:srgbClr val="006699"/>
              </a:solidFill>
              <a:latin typeface="Calibri"/>
              <a:ea typeface="Calibri"/>
              <a:cs typeface="Calibri"/>
              <a:sym typeface="Calibri"/>
            </a:endParaRPr>
          </a:p>
          <a:p>
            <a:pPr marL="341312" marR="0" lvl="0" indent="-341312" algn="l" rtl="0">
              <a:lnSpc>
                <a:spcPct val="100000"/>
              </a:lnSpc>
              <a:spcBef>
                <a:spcPts val="560"/>
              </a:spcBef>
              <a:spcAft>
                <a:spcPts val="0"/>
              </a:spcAft>
              <a:buClr>
                <a:srgbClr val="006699"/>
              </a:buClr>
              <a:buSzPts val="2800"/>
              <a:buFont typeface="Noto Sans Symbols"/>
              <a:buChar char="✓"/>
            </a:pPr>
            <a:r>
              <a:rPr lang="en-US" sz="2800" b="0" i="0" u="none" strike="noStrike" cap="none" dirty="0" err="1" smtClean="0">
                <a:solidFill>
                  <a:srgbClr val="006699"/>
                </a:solidFill>
                <a:latin typeface="Calibri"/>
                <a:ea typeface="Calibri"/>
                <a:cs typeface="Calibri"/>
                <a:sym typeface="Calibri"/>
              </a:rPr>
              <a:t>Akraba</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Evliliği</a:t>
            </a:r>
            <a:endParaRPr sz="2800" b="0" i="0" u="none" strike="noStrike" cap="none" smtClean="0">
              <a:solidFill>
                <a:srgbClr val="006699"/>
              </a:solidFill>
              <a:latin typeface="Calibri"/>
              <a:ea typeface="Calibri"/>
              <a:cs typeface="Calibri"/>
              <a:sym typeface="Calibri"/>
            </a:endParaRPr>
          </a:p>
          <a:p>
            <a:pPr marL="341312" marR="0" lvl="0" indent="-341312" algn="l" rtl="0">
              <a:lnSpc>
                <a:spcPct val="100000"/>
              </a:lnSpc>
              <a:spcBef>
                <a:spcPts val="560"/>
              </a:spcBef>
              <a:spcAft>
                <a:spcPts val="0"/>
              </a:spcAft>
              <a:buClr>
                <a:srgbClr val="006699"/>
              </a:buClr>
              <a:buSzPts val="2800"/>
              <a:buFont typeface="Noto Sans Symbols"/>
              <a:buChar char="✓"/>
            </a:pPr>
            <a:r>
              <a:rPr lang="en-US" sz="2800" b="0" i="0" u="none" strike="noStrike" cap="none" dirty="0" smtClean="0">
                <a:solidFill>
                  <a:srgbClr val="006699"/>
                </a:solidFill>
                <a:latin typeface="Calibri"/>
                <a:ea typeface="Calibri"/>
                <a:cs typeface="Calibri"/>
                <a:sym typeface="Calibri"/>
              </a:rPr>
              <a:t>Kan </a:t>
            </a:r>
            <a:r>
              <a:rPr lang="en-US" sz="2800" b="0" i="0" u="none" strike="noStrike" cap="none" dirty="0" err="1" smtClean="0">
                <a:solidFill>
                  <a:srgbClr val="006699"/>
                </a:solidFill>
                <a:latin typeface="Calibri"/>
                <a:ea typeface="Calibri"/>
                <a:cs typeface="Calibri"/>
                <a:sym typeface="Calibri"/>
              </a:rPr>
              <a:t>Uyuşmazlığı</a:t>
            </a:r>
            <a:endParaRPr sz="2800" b="0" i="0" u="none" strike="noStrike" cap="none" smtClean="0">
              <a:solidFill>
                <a:srgbClr val="006699"/>
              </a:solidFill>
              <a:latin typeface="Calibri"/>
              <a:ea typeface="Calibri"/>
              <a:cs typeface="Calibri"/>
              <a:sym typeface="Calibri"/>
            </a:endParaRPr>
          </a:p>
          <a:p>
            <a:pPr marL="341312" marR="0" lvl="0" indent="-341312" algn="l" rtl="0">
              <a:lnSpc>
                <a:spcPct val="100000"/>
              </a:lnSpc>
              <a:spcBef>
                <a:spcPts val="560"/>
              </a:spcBef>
              <a:spcAft>
                <a:spcPts val="0"/>
              </a:spcAft>
              <a:buClr>
                <a:srgbClr val="006699"/>
              </a:buClr>
              <a:buSzPts val="2800"/>
              <a:buFont typeface="Noto Sans Symbols"/>
              <a:buChar char="✓"/>
            </a:pPr>
            <a:r>
              <a:rPr lang="en-US" sz="2800" b="0" i="0" u="none" strike="noStrike" cap="none" dirty="0" err="1" smtClean="0">
                <a:solidFill>
                  <a:srgbClr val="006699"/>
                </a:solidFill>
                <a:latin typeface="Calibri"/>
                <a:ea typeface="Calibri"/>
                <a:cs typeface="Calibri"/>
                <a:sym typeface="Calibri"/>
              </a:rPr>
              <a:t>Cinsel</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Yolla</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Bulaşan</a:t>
            </a:r>
            <a:r>
              <a:rPr lang="en-US" sz="2800" b="0" i="0" u="none" strike="noStrike" cap="none" dirty="0" smtClean="0">
                <a:solidFill>
                  <a:srgbClr val="006699"/>
                </a:solidFill>
                <a:latin typeface="Calibri"/>
                <a:ea typeface="Calibri"/>
                <a:cs typeface="Calibri"/>
                <a:sym typeface="Calibri"/>
              </a:rPr>
              <a:t> </a:t>
            </a:r>
            <a:r>
              <a:rPr lang="en-US" sz="2800" b="0" i="0" u="none" strike="noStrike" cap="none" dirty="0" err="1" smtClean="0">
                <a:solidFill>
                  <a:srgbClr val="006699"/>
                </a:solidFill>
                <a:latin typeface="Calibri"/>
                <a:ea typeface="Calibri"/>
                <a:cs typeface="Calibri"/>
                <a:sym typeface="Calibri"/>
              </a:rPr>
              <a:t>Hastalıklar</a:t>
            </a:r>
            <a:endParaRPr lang="tr-TR" sz="2800" b="0" i="0" u="none" strike="noStrike" cap="none" dirty="0" smtClean="0">
              <a:solidFill>
                <a:srgbClr val="006699"/>
              </a:solidFill>
              <a:latin typeface="Calibri"/>
              <a:ea typeface="Calibri"/>
              <a:cs typeface="Calibri"/>
              <a:sym typeface="Calibri"/>
            </a:endParaRPr>
          </a:p>
          <a:p>
            <a:pPr marL="341312" marR="0" lvl="0" indent="-341312" algn="l" rtl="0">
              <a:lnSpc>
                <a:spcPct val="100000"/>
              </a:lnSpc>
              <a:spcBef>
                <a:spcPts val="560"/>
              </a:spcBef>
              <a:spcAft>
                <a:spcPts val="0"/>
              </a:spcAft>
              <a:buClr>
                <a:srgbClr val="006699"/>
              </a:buClr>
              <a:buSzPts val="2800"/>
              <a:buFont typeface="Noto Sans Symbols"/>
              <a:buChar char="✓"/>
            </a:pPr>
            <a:r>
              <a:rPr lang="tr-TR" dirty="0" err="1" smtClean="0">
                <a:solidFill>
                  <a:srgbClr val="006699"/>
                </a:solidFill>
              </a:rPr>
              <a:t>Talasemi</a:t>
            </a:r>
            <a:endParaRPr smtClean="0"/>
          </a:p>
          <a:p>
            <a:pPr marL="341312" marR="0" lvl="0" indent="-163512" algn="l" rtl="0">
              <a:lnSpc>
                <a:spcPct val="100000"/>
              </a:lnSpc>
              <a:spcBef>
                <a:spcPts val="56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a:p>
            <a:pPr marL="341312" marR="0" lvl="0" indent="-163512" algn="l" rtl="0">
              <a:spcBef>
                <a:spcPts val="560"/>
              </a:spcBef>
              <a:spcAft>
                <a:spcPts val="0"/>
              </a:spcAft>
              <a:buClr>
                <a:schemeClr val="dk1"/>
              </a:buClr>
              <a:buSzPts val="2800"/>
              <a:buFont typeface="Calibri"/>
              <a:buNone/>
            </a:pPr>
            <a:endParaRPr sz="2800" b="0" i="0" u="none">
              <a:solidFill>
                <a:schemeClr val="dk1"/>
              </a:solidFill>
              <a:latin typeface="Calibri"/>
              <a:ea typeface="Calibri"/>
              <a:cs typeface="Calibri"/>
              <a:sym typeface="Calibri"/>
            </a:endParaRPr>
          </a:p>
        </p:txBody>
      </p:sp>
      <p:pic>
        <p:nvPicPr>
          <p:cNvPr id="4" name="3 Resim" descr="fft99_mf12258811.Jpeg"/>
          <p:cNvPicPr>
            <a:picLocks noChangeAspect="1"/>
          </p:cNvPicPr>
          <p:nvPr/>
        </p:nvPicPr>
        <p:blipFill>
          <a:blip r:embed="rId3"/>
          <a:stretch>
            <a:fillRect/>
          </a:stretch>
        </p:blipFill>
        <p:spPr>
          <a:xfrm>
            <a:off x="0" y="0"/>
            <a:ext cx="1589649" cy="928468"/>
          </a:xfrm>
          <a:prstGeom prst="rect">
            <a:avLst/>
          </a:prstGeom>
        </p:spPr>
      </p:pic>
      <p:sp>
        <p:nvSpPr>
          <p:cNvPr id="5" name="4 Oval"/>
          <p:cNvSpPr/>
          <p:nvPr/>
        </p:nvSpPr>
        <p:spPr>
          <a:xfrm>
            <a:off x="829993" y="3924886"/>
            <a:ext cx="4811151" cy="6893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buNone/>
            </a:pPr>
            <a:r>
              <a:rPr lang="tr-TR" b="1" dirty="0" smtClean="0">
                <a:solidFill>
                  <a:schemeClr val="accent2">
                    <a:lumMod val="75000"/>
                  </a:schemeClr>
                </a:solidFill>
              </a:rPr>
              <a:t>SİFİLİZ (FRENGİ)</a:t>
            </a:r>
          </a:p>
          <a:p>
            <a:pPr algn="just"/>
            <a:r>
              <a:rPr lang="tr-TR" b="1" dirty="0" smtClean="0">
                <a:solidFill>
                  <a:schemeClr val="accent2">
                    <a:lumMod val="75000"/>
                  </a:schemeClr>
                </a:solidFill>
              </a:rPr>
              <a:t>Tedavi : </a:t>
            </a:r>
            <a:r>
              <a:rPr lang="tr-TR" dirty="0" smtClean="0">
                <a:solidFill>
                  <a:schemeClr val="accent2">
                    <a:lumMod val="75000"/>
                  </a:schemeClr>
                </a:solidFill>
              </a:rPr>
              <a:t>Penisilin bu hastalığın her evresinde başvurulan ilk seçenektir ve genellikle hastalığı başarıyla tedavi etmektedir. Tedaviden sonra hasta, </a:t>
            </a:r>
            <a:r>
              <a:rPr lang="tr-TR" dirty="0" err="1" smtClean="0">
                <a:solidFill>
                  <a:schemeClr val="accent2">
                    <a:lumMod val="75000"/>
                  </a:schemeClr>
                </a:solidFill>
              </a:rPr>
              <a:t>nontreponemal</a:t>
            </a:r>
            <a:r>
              <a:rPr lang="tr-TR" dirty="0" smtClean="0">
                <a:solidFill>
                  <a:schemeClr val="accent2">
                    <a:lumMod val="75000"/>
                  </a:schemeClr>
                </a:solidFill>
              </a:rPr>
              <a:t> testler olumsuz oluncaya dek, 3-6 aylık aralıklarla izlenmelidir. Testlerin olumsuzlaşması bazen uzun zaman (birkaç yıl) alabileceğinden, bu konuda sabırlı olmak gerekir. </a:t>
            </a:r>
          </a:p>
          <a:p>
            <a:pPr algn="just"/>
            <a:r>
              <a:rPr lang="tr-TR" b="1" dirty="0" smtClean="0">
                <a:solidFill>
                  <a:schemeClr val="accent2">
                    <a:lumMod val="75000"/>
                  </a:schemeClr>
                </a:solidFill>
              </a:rPr>
              <a:t>Önleme : </a:t>
            </a:r>
            <a:r>
              <a:rPr lang="tr-TR" dirty="0" smtClean="0">
                <a:solidFill>
                  <a:schemeClr val="accent2">
                    <a:lumMod val="75000"/>
                  </a:schemeClr>
                </a:solidFill>
              </a:rPr>
              <a:t>Tedavi süresince cinsel ilişkiden kaçınmak veya cinsel ilişki süresince doğru bir şekilde kondom kullanmak bu hastalıktan sakınmanın en emin yoludur. Ancak, </a:t>
            </a:r>
            <a:r>
              <a:rPr lang="tr-TR" dirty="0" err="1" smtClean="0">
                <a:solidFill>
                  <a:schemeClr val="accent2">
                    <a:lumMod val="75000"/>
                  </a:schemeClr>
                </a:solidFill>
              </a:rPr>
              <a:t>sifilizdeki</a:t>
            </a:r>
            <a:r>
              <a:rPr lang="tr-TR" dirty="0" smtClean="0">
                <a:solidFill>
                  <a:schemeClr val="accent2">
                    <a:lumMod val="75000"/>
                  </a:schemeClr>
                </a:solidFill>
              </a:rPr>
              <a:t> </a:t>
            </a:r>
            <a:r>
              <a:rPr lang="tr-TR" dirty="0" err="1" smtClean="0">
                <a:solidFill>
                  <a:schemeClr val="accent2">
                    <a:lumMod val="75000"/>
                  </a:schemeClr>
                </a:solidFill>
              </a:rPr>
              <a:t>enfektif</a:t>
            </a:r>
            <a:r>
              <a:rPr lang="tr-TR" dirty="0" smtClean="0">
                <a:solidFill>
                  <a:schemeClr val="accent2">
                    <a:lumMod val="75000"/>
                  </a:schemeClr>
                </a:solidFill>
              </a:rPr>
              <a:t> lezyonlarla doğrudan temas eden kişi de </a:t>
            </a:r>
            <a:r>
              <a:rPr lang="tr-TR" dirty="0" err="1" smtClean="0">
                <a:solidFill>
                  <a:schemeClr val="accent2">
                    <a:lumMod val="75000"/>
                  </a:schemeClr>
                </a:solidFill>
              </a:rPr>
              <a:t>enfekte</a:t>
            </a:r>
            <a:r>
              <a:rPr lang="tr-TR" dirty="0" smtClean="0">
                <a:solidFill>
                  <a:schemeClr val="accent2">
                    <a:lumMod val="75000"/>
                  </a:schemeClr>
                </a:solidFill>
              </a:rPr>
              <a:t> olabileceğinden, kondom kullanımı her zaman koruyucu olmayabilir.</a:t>
            </a:r>
            <a:endParaRPr>
              <a:solidFill>
                <a:schemeClr val="accent2">
                  <a:lumMod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buNone/>
            </a:pPr>
            <a:r>
              <a:rPr lang="tr-TR" b="1" dirty="0" smtClean="0">
                <a:solidFill>
                  <a:schemeClr val="accent2">
                    <a:lumMod val="75000"/>
                  </a:schemeClr>
                </a:solidFill>
              </a:rPr>
              <a:t>GENİTAL HERPES </a:t>
            </a:r>
          </a:p>
          <a:p>
            <a:pPr algn="just"/>
            <a:r>
              <a:rPr lang="tr-TR" dirty="0" smtClean="0">
                <a:solidFill>
                  <a:schemeClr val="accent2">
                    <a:lumMod val="75000"/>
                  </a:schemeClr>
                </a:solidFill>
              </a:rPr>
              <a:t>Etkeni </a:t>
            </a:r>
            <a:r>
              <a:rPr lang="tr-TR" dirty="0" err="1" smtClean="0">
                <a:solidFill>
                  <a:schemeClr val="accent2">
                    <a:lumMod val="75000"/>
                  </a:schemeClr>
                </a:solidFill>
              </a:rPr>
              <a:t>herpes</a:t>
            </a:r>
            <a:r>
              <a:rPr lang="tr-TR" dirty="0" smtClean="0">
                <a:solidFill>
                  <a:schemeClr val="accent2">
                    <a:lumMod val="75000"/>
                  </a:schemeClr>
                </a:solidFill>
              </a:rPr>
              <a:t> </a:t>
            </a:r>
            <a:r>
              <a:rPr lang="tr-TR" dirty="0" err="1" smtClean="0">
                <a:solidFill>
                  <a:schemeClr val="accent2">
                    <a:lumMod val="75000"/>
                  </a:schemeClr>
                </a:solidFill>
              </a:rPr>
              <a:t>simpleks</a:t>
            </a:r>
            <a:r>
              <a:rPr lang="tr-TR" dirty="0" smtClean="0">
                <a:solidFill>
                  <a:schemeClr val="accent2">
                    <a:lumMod val="75000"/>
                  </a:schemeClr>
                </a:solidFill>
              </a:rPr>
              <a:t> virüsüdür. Virüs vücuda, deri veya mukozadaki zedelenmiş bölgelerden girer. Erkekte peniste, kadında </a:t>
            </a:r>
            <a:r>
              <a:rPr lang="tr-TR" dirty="0" err="1" smtClean="0">
                <a:solidFill>
                  <a:schemeClr val="accent2">
                    <a:lumMod val="75000"/>
                  </a:schemeClr>
                </a:solidFill>
              </a:rPr>
              <a:t>vajen</a:t>
            </a:r>
            <a:r>
              <a:rPr lang="tr-TR" dirty="0" smtClean="0">
                <a:solidFill>
                  <a:schemeClr val="accent2">
                    <a:lumMod val="75000"/>
                  </a:schemeClr>
                </a:solidFill>
              </a:rPr>
              <a:t> ve dış cinsel organlarda görülen bir enfeksiyondur.</a:t>
            </a:r>
          </a:p>
          <a:p>
            <a:pPr algn="just"/>
            <a:endParaRPr lang="tr-TR" b="1" dirty="0" smtClean="0">
              <a:solidFill>
                <a:schemeClr val="accent2">
                  <a:lumMod val="75000"/>
                </a:schemeClr>
              </a:solidFill>
            </a:endParaRPr>
          </a:p>
          <a:p>
            <a:pPr algn="just"/>
            <a:r>
              <a:rPr lang="tr-TR" dirty="0" smtClean="0">
                <a:solidFill>
                  <a:schemeClr val="accent2">
                    <a:lumMod val="75000"/>
                  </a:schemeClr>
                </a:solidFill>
              </a:rPr>
              <a:t>Kesin tedavisi yoktur. Akut dönemde ağızdan alınan </a:t>
            </a:r>
            <a:r>
              <a:rPr lang="tr-TR" dirty="0" err="1" smtClean="0">
                <a:solidFill>
                  <a:schemeClr val="accent2">
                    <a:lumMod val="75000"/>
                  </a:schemeClr>
                </a:solidFill>
              </a:rPr>
              <a:t>asiklovir</a:t>
            </a:r>
            <a:r>
              <a:rPr lang="tr-TR" dirty="0" smtClean="0">
                <a:solidFill>
                  <a:schemeClr val="accent2">
                    <a:lumMod val="75000"/>
                  </a:schemeClr>
                </a:solidFill>
              </a:rPr>
              <a:t>, </a:t>
            </a:r>
            <a:r>
              <a:rPr lang="tr-TR" dirty="0" err="1" smtClean="0">
                <a:solidFill>
                  <a:schemeClr val="accent2">
                    <a:lumMod val="75000"/>
                  </a:schemeClr>
                </a:solidFill>
              </a:rPr>
              <a:t>famsiklovir</a:t>
            </a:r>
            <a:r>
              <a:rPr lang="tr-TR" dirty="0" smtClean="0">
                <a:solidFill>
                  <a:schemeClr val="accent2">
                    <a:lumMod val="75000"/>
                  </a:schemeClr>
                </a:solidFill>
              </a:rPr>
              <a:t> ve </a:t>
            </a:r>
            <a:r>
              <a:rPr lang="tr-TR" dirty="0" err="1" smtClean="0">
                <a:solidFill>
                  <a:schemeClr val="accent2">
                    <a:lumMod val="75000"/>
                  </a:schemeClr>
                </a:solidFill>
              </a:rPr>
              <a:t>valasiklovir</a:t>
            </a:r>
            <a:r>
              <a:rPr lang="tr-TR" dirty="0" smtClean="0">
                <a:solidFill>
                  <a:schemeClr val="accent2">
                    <a:lumMod val="75000"/>
                  </a:schemeClr>
                </a:solidFill>
              </a:rPr>
              <a:t> gibi ilaçlarla belirtilerin daha çabuk iyileşmesi ve bulaştırıcılığın daha kısa sürmesi sağlanabilir</a:t>
            </a:r>
            <a:endParaRPr>
              <a:solidFill>
                <a:schemeClr val="accent2">
                  <a:lumMod val="7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buNone/>
            </a:pPr>
            <a:r>
              <a:rPr lang="tr-TR" b="1" dirty="0" smtClean="0">
                <a:solidFill>
                  <a:schemeClr val="accent2">
                    <a:lumMod val="75000"/>
                  </a:schemeClr>
                </a:solidFill>
              </a:rPr>
              <a:t>GENİTAL SİĞİL </a:t>
            </a:r>
          </a:p>
          <a:p>
            <a:pPr algn="just">
              <a:buFont typeface="Wingdings" pitchFamily="2" charset="2"/>
              <a:buChar char="§"/>
            </a:pPr>
            <a:r>
              <a:rPr lang="tr-TR" dirty="0" smtClean="0">
                <a:solidFill>
                  <a:schemeClr val="accent2">
                    <a:lumMod val="75000"/>
                  </a:schemeClr>
                </a:solidFill>
              </a:rPr>
              <a:t>Bu hastalığın etkeni insan </a:t>
            </a:r>
            <a:r>
              <a:rPr lang="tr-TR" dirty="0" err="1" smtClean="0">
                <a:solidFill>
                  <a:schemeClr val="accent2">
                    <a:lumMod val="75000"/>
                  </a:schemeClr>
                </a:solidFill>
              </a:rPr>
              <a:t>papilloma</a:t>
            </a:r>
            <a:r>
              <a:rPr lang="tr-TR" dirty="0" smtClean="0">
                <a:solidFill>
                  <a:schemeClr val="accent2">
                    <a:lumMod val="75000"/>
                  </a:schemeClr>
                </a:solidFill>
              </a:rPr>
              <a:t> virüsüdür (Tip 6 ve 11). Virüsün bulaşma yolları arasında doğrudan temas, cinsel ilişki önem taşır; ayrıca doğum sırasında anneden bebeğe de geçebilir.</a:t>
            </a:r>
          </a:p>
          <a:p>
            <a:pPr algn="just">
              <a:buFont typeface="Wingdings" pitchFamily="2" charset="2"/>
              <a:buChar char="§"/>
            </a:pPr>
            <a:r>
              <a:rPr lang="tr-TR" b="1" dirty="0" smtClean="0">
                <a:solidFill>
                  <a:schemeClr val="accent2">
                    <a:lumMod val="75000"/>
                  </a:schemeClr>
                </a:solidFill>
              </a:rPr>
              <a:t>Tanı : </a:t>
            </a:r>
            <a:r>
              <a:rPr lang="tr-TR" dirty="0" smtClean="0">
                <a:solidFill>
                  <a:schemeClr val="accent2">
                    <a:lumMod val="75000"/>
                  </a:schemeClr>
                </a:solidFill>
              </a:rPr>
              <a:t>Dış </a:t>
            </a:r>
            <a:r>
              <a:rPr lang="tr-TR" dirty="0" err="1" smtClean="0">
                <a:solidFill>
                  <a:schemeClr val="accent2">
                    <a:lumMod val="75000"/>
                  </a:schemeClr>
                </a:solidFill>
              </a:rPr>
              <a:t>genital</a:t>
            </a:r>
            <a:r>
              <a:rPr lang="tr-TR" dirty="0" smtClean="0">
                <a:solidFill>
                  <a:schemeClr val="accent2">
                    <a:lumMod val="75000"/>
                  </a:schemeClr>
                </a:solidFill>
              </a:rPr>
              <a:t> organlarda bulunan siğillerde tanı, görünüme bakılarak konulur.</a:t>
            </a:r>
          </a:p>
          <a:p>
            <a:pPr algn="just">
              <a:buFont typeface="Wingdings" pitchFamily="2" charset="2"/>
              <a:buChar char="§"/>
            </a:pPr>
            <a:r>
              <a:rPr lang="tr-TR" dirty="0" err="1" smtClean="0">
                <a:solidFill>
                  <a:schemeClr val="accent2">
                    <a:lumMod val="75000"/>
                  </a:schemeClr>
                </a:solidFill>
              </a:rPr>
              <a:t>Genital</a:t>
            </a:r>
            <a:r>
              <a:rPr lang="tr-TR" dirty="0" smtClean="0">
                <a:solidFill>
                  <a:schemeClr val="accent2">
                    <a:lumMod val="75000"/>
                  </a:schemeClr>
                </a:solidFill>
              </a:rPr>
              <a:t> siğilin kesin tedavisi olmamasına rağmen, klinik görünümle kolaylıkla tanınması bu hastalığa sahip kişilerin CYBE açısından ve kondom kullanımı açısından bilgilendirmelerini gerektirmektedir.</a:t>
            </a:r>
            <a:endParaRPr>
              <a:solidFill>
                <a:schemeClr val="accent2">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buNone/>
            </a:pPr>
            <a:r>
              <a:rPr lang="tr-TR" b="1" dirty="0" smtClean="0">
                <a:solidFill>
                  <a:schemeClr val="accent2">
                    <a:lumMod val="75000"/>
                  </a:schemeClr>
                </a:solidFill>
              </a:rPr>
              <a:t>YUMUŞAK ŞANKR (ULCUS MOLLE) </a:t>
            </a:r>
          </a:p>
          <a:p>
            <a:pPr algn="just"/>
            <a:r>
              <a:rPr lang="tr-TR" dirty="0" smtClean="0">
                <a:solidFill>
                  <a:schemeClr val="accent2">
                    <a:lumMod val="75000"/>
                  </a:schemeClr>
                </a:solidFill>
              </a:rPr>
              <a:t>Yumuşak </a:t>
            </a:r>
            <a:r>
              <a:rPr lang="tr-TR" dirty="0" err="1" smtClean="0">
                <a:solidFill>
                  <a:schemeClr val="accent2">
                    <a:lumMod val="75000"/>
                  </a:schemeClr>
                </a:solidFill>
              </a:rPr>
              <a:t>şankr</a:t>
            </a:r>
            <a:r>
              <a:rPr lang="tr-TR" dirty="0" smtClean="0">
                <a:solidFill>
                  <a:schemeClr val="accent2">
                    <a:lumMod val="75000"/>
                  </a:schemeClr>
                </a:solidFill>
              </a:rPr>
              <a:t> özellikle Uzakdoğu ülkelerinde çok sık görülen ve cinsel yolla bulaşabilen bir </a:t>
            </a:r>
            <a:r>
              <a:rPr lang="tr-TR" dirty="0" err="1" smtClean="0">
                <a:solidFill>
                  <a:schemeClr val="accent2">
                    <a:lumMod val="75000"/>
                  </a:schemeClr>
                </a:solidFill>
              </a:rPr>
              <a:t>genitoüriner</a:t>
            </a:r>
            <a:r>
              <a:rPr lang="tr-TR" dirty="0" smtClean="0">
                <a:solidFill>
                  <a:schemeClr val="accent2">
                    <a:lumMod val="75000"/>
                  </a:schemeClr>
                </a:solidFill>
              </a:rPr>
              <a:t> enfeksiyondur. Etken gram negatif bir basil olan </a:t>
            </a:r>
            <a:r>
              <a:rPr lang="tr-TR" dirty="0" err="1" smtClean="0">
                <a:solidFill>
                  <a:schemeClr val="accent2">
                    <a:lumMod val="75000"/>
                  </a:schemeClr>
                </a:solidFill>
              </a:rPr>
              <a:t>Heamophilus</a:t>
            </a:r>
            <a:r>
              <a:rPr lang="tr-TR" dirty="0" smtClean="0">
                <a:solidFill>
                  <a:schemeClr val="accent2">
                    <a:lumMod val="75000"/>
                  </a:schemeClr>
                </a:solidFill>
              </a:rPr>
              <a:t> </a:t>
            </a:r>
            <a:r>
              <a:rPr lang="tr-TR" dirty="0" err="1" smtClean="0">
                <a:solidFill>
                  <a:schemeClr val="accent2">
                    <a:lumMod val="75000"/>
                  </a:schemeClr>
                </a:solidFill>
              </a:rPr>
              <a:t>Ducreyi’dir</a:t>
            </a:r>
            <a:r>
              <a:rPr lang="tr-TR" dirty="0" smtClean="0">
                <a:solidFill>
                  <a:schemeClr val="accent2">
                    <a:lumMod val="75000"/>
                  </a:schemeClr>
                </a:solidFill>
              </a:rPr>
              <a:t>. </a:t>
            </a:r>
          </a:p>
          <a:p>
            <a:pPr algn="just"/>
            <a:r>
              <a:rPr lang="tr-TR" dirty="0" smtClean="0">
                <a:solidFill>
                  <a:schemeClr val="accent2">
                    <a:lumMod val="75000"/>
                  </a:schemeClr>
                </a:solidFill>
              </a:rPr>
              <a:t>Yumuşak </a:t>
            </a:r>
            <a:r>
              <a:rPr lang="tr-TR" dirty="0" err="1" smtClean="0">
                <a:solidFill>
                  <a:schemeClr val="accent2">
                    <a:lumMod val="75000"/>
                  </a:schemeClr>
                </a:solidFill>
              </a:rPr>
              <a:t>şankrda</a:t>
            </a:r>
            <a:r>
              <a:rPr lang="tr-TR" dirty="0" smtClean="0">
                <a:solidFill>
                  <a:schemeClr val="accent2">
                    <a:lumMod val="75000"/>
                  </a:schemeClr>
                </a:solidFill>
              </a:rPr>
              <a:t> basilin girdiği yerde kırmızı bir leke görülür, birden fazla, sarı </a:t>
            </a:r>
            <a:r>
              <a:rPr lang="tr-TR" dirty="0" err="1" smtClean="0">
                <a:solidFill>
                  <a:schemeClr val="accent2">
                    <a:lumMod val="75000"/>
                  </a:schemeClr>
                </a:solidFill>
              </a:rPr>
              <a:t>pürülan</a:t>
            </a:r>
            <a:r>
              <a:rPr lang="tr-TR" dirty="0" smtClean="0">
                <a:solidFill>
                  <a:schemeClr val="accent2">
                    <a:lumMod val="75000"/>
                  </a:schemeClr>
                </a:solidFill>
              </a:rPr>
              <a:t>, yumuşak, ağrılı, kenarlarının altı oyuk ülserler görülür. </a:t>
            </a:r>
          </a:p>
          <a:p>
            <a:pPr algn="just"/>
            <a:r>
              <a:rPr lang="tr-TR" dirty="0" smtClean="0">
                <a:solidFill>
                  <a:schemeClr val="accent2">
                    <a:lumMod val="75000"/>
                  </a:schemeClr>
                </a:solidFill>
              </a:rPr>
              <a:t>Vakaların %25-50’sinde bölgesel lenf bezlerinde fındık büyüklüğünde cerahatli apseler oluşur. </a:t>
            </a:r>
          </a:p>
          <a:p>
            <a:pPr algn="just"/>
            <a:r>
              <a:rPr lang="tr-TR" dirty="0" smtClean="0">
                <a:solidFill>
                  <a:schemeClr val="accent2">
                    <a:lumMod val="75000"/>
                  </a:schemeClr>
                </a:solidFill>
              </a:rPr>
              <a:t>Kesin tanısı, ülser ve açılmış lenf bezlerinden alınan örneklerde gram negatif zincir oluşturan basillerin görülmesi ile konur. </a:t>
            </a:r>
            <a:endParaRPr>
              <a:solidFill>
                <a:schemeClr val="accent2">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6">
                    <a:lumMod val="75000"/>
                  </a:schemeClr>
                </a:solidFill>
              </a:rPr>
              <a:t>HEPATİT B </a:t>
            </a:r>
          </a:p>
          <a:p>
            <a:pPr algn="just">
              <a:buFont typeface="Wingdings" pitchFamily="2" charset="2"/>
              <a:buChar char="Ø"/>
            </a:pPr>
            <a:r>
              <a:rPr lang="tr-TR" dirty="0" smtClean="0">
                <a:solidFill>
                  <a:schemeClr val="accent6">
                    <a:lumMod val="75000"/>
                  </a:schemeClr>
                </a:solidFill>
              </a:rPr>
              <a:t>Etken Hepatit B virüsüdür. Tüm dünyada yaygın bir sağlık sorunudur. </a:t>
            </a:r>
            <a:r>
              <a:rPr lang="tr-TR" dirty="0" err="1" smtClean="0">
                <a:solidFill>
                  <a:schemeClr val="accent6">
                    <a:lumMod val="75000"/>
                  </a:schemeClr>
                </a:solidFill>
              </a:rPr>
              <a:t>İnkübasyon</a:t>
            </a:r>
            <a:r>
              <a:rPr lang="tr-TR" dirty="0" smtClean="0">
                <a:solidFill>
                  <a:schemeClr val="accent6">
                    <a:lumMod val="75000"/>
                  </a:schemeClr>
                </a:solidFill>
              </a:rPr>
              <a:t> dönemi 4 hafta–6 ay arasında değişebilir. </a:t>
            </a:r>
          </a:p>
          <a:p>
            <a:pPr algn="just">
              <a:buFont typeface="Wingdings" pitchFamily="2" charset="2"/>
              <a:buChar char="Ø"/>
            </a:pPr>
            <a:r>
              <a:rPr lang="tr-TR" dirty="0" smtClean="0">
                <a:solidFill>
                  <a:schemeClr val="accent6">
                    <a:lumMod val="75000"/>
                  </a:schemeClr>
                </a:solidFill>
              </a:rPr>
              <a:t>Akut, kronik enfeksiyonlara ve taşıyıcılığa neden olabilir. Hepatit B virüsü (HBV) enfeksiyonu akut dönemde veya akut alevlenme dönemlerinde </a:t>
            </a:r>
            <a:r>
              <a:rPr lang="tr-TR" dirty="0" err="1" smtClean="0">
                <a:solidFill>
                  <a:schemeClr val="accent6">
                    <a:lumMod val="75000"/>
                  </a:schemeClr>
                </a:solidFill>
              </a:rPr>
              <a:t>fulminan</a:t>
            </a:r>
            <a:r>
              <a:rPr lang="tr-TR" dirty="0" smtClean="0">
                <a:solidFill>
                  <a:schemeClr val="accent6">
                    <a:lumMod val="75000"/>
                  </a:schemeClr>
                </a:solidFill>
              </a:rPr>
              <a:t> hepatite yol açabilmesi, kronik hepatit formuna dönebilmesi, kronik hepatit oluşturduğunda ise karaciğer sirozuna ve karaciğer kanserine neden olabilmesi nedeniyle çok önemli bir sağlık sorunudur. </a:t>
            </a:r>
          </a:p>
          <a:p>
            <a:pPr algn="just">
              <a:buFont typeface="Wingdings" pitchFamily="2" charset="2"/>
              <a:buChar char="Ø"/>
            </a:pPr>
            <a:r>
              <a:rPr lang="tr-TR" dirty="0" smtClean="0">
                <a:solidFill>
                  <a:schemeClr val="accent6">
                    <a:lumMod val="75000"/>
                  </a:schemeClr>
                </a:solidFill>
              </a:rPr>
              <a:t>Erişkinlerde akut enfeksiyonların yaklaşık % 60-70'i </a:t>
            </a:r>
            <a:r>
              <a:rPr lang="tr-TR" dirty="0" err="1" smtClean="0">
                <a:solidFill>
                  <a:schemeClr val="accent6">
                    <a:lumMod val="75000"/>
                  </a:schemeClr>
                </a:solidFill>
              </a:rPr>
              <a:t>asemptomatik</a:t>
            </a:r>
            <a:r>
              <a:rPr lang="tr-TR" dirty="0" smtClean="0">
                <a:solidFill>
                  <a:schemeClr val="accent6">
                    <a:lumMod val="75000"/>
                  </a:schemeClr>
                </a:solidFill>
              </a:rPr>
              <a:t> seyreder. </a:t>
            </a:r>
          </a:p>
          <a:p>
            <a:pPr algn="just">
              <a:buFont typeface="Wingdings" pitchFamily="2" charset="2"/>
              <a:buChar char="Ø"/>
            </a:pPr>
            <a:r>
              <a:rPr lang="tr-TR" dirty="0" err="1" smtClean="0">
                <a:solidFill>
                  <a:schemeClr val="accent6">
                    <a:lumMod val="75000"/>
                  </a:schemeClr>
                </a:solidFill>
              </a:rPr>
              <a:t>Enfekte</a:t>
            </a:r>
            <a:r>
              <a:rPr lang="tr-TR" dirty="0" smtClean="0">
                <a:solidFill>
                  <a:schemeClr val="accent6">
                    <a:lumMod val="75000"/>
                  </a:schemeClr>
                </a:solidFill>
              </a:rPr>
              <a:t> </a:t>
            </a:r>
            <a:r>
              <a:rPr lang="tr-TR" dirty="0" err="1" smtClean="0">
                <a:solidFill>
                  <a:schemeClr val="accent6">
                    <a:lumMod val="75000"/>
                  </a:schemeClr>
                </a:solidFill>
              </a:rPr>
              <a:t>yenidoğanların</a:t>
            </a:r>
            <a:r>
              <a:rPr lang="tr-TR" dirty="0" smtClean="0">
                <a:solidFill>
                  <a:schemeClr val="accent6">
                    <a:lumMod val="75000"/>
                  </a:schemeClr>
                </a:solidFill>
              </a:rPr>
              <a:t> %90’ında, erişkinlerin %10’unda hastalık kronikleşir. %1 oranında ise ölümcül seyir gösterebilir. </a:t>
            </a:r>
            <a:endParaRPr>
              <a:solidFill>
                <a:schemeClr val="accent6">
                  <a:lumMod val="7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6">
                    <a:lumMod val="75000"/>
                  </a:schemeClr>
                </a:solidFill>
              </a:rPr>
              <a:t>HEPATİT B </a:t>
            </a:r>
          </a:p>
          <a:p>
            <a:pPr>
              <a:buNone/>
            </a:pPr>
            <a:r>
              <a:rPr lang="tr-TR" dirty="0" smtClean="0">
                <a:solidFill>
                  <a:schemeClr val="accent6">
                    <a:lumMod val="75000"/>
                  </a:schemeClr>
                </a:solidFill>
              </a:rPr>
              <a:t>Başlıca geçiş yolları </a:t>
            </a:r>
          </a:p>
          <a:p>
            <a:pPr>
              <a:buNone/>
            </a:pPr>
            <a:r>
              <a:rPr lang="tr-TR" dirty="0" smtClean="0">
                <a:solidFill>
                  <a:schemeClr val="accent6">
                    <a:lumMod val="75000"/>
                  </a:schemeClr>
                </a:solidFill>
              </a:rPr>
              <a:t>1- </a:t>
            </a:r>
            <a:r>
              <a:rPr lang="tr-TR" dirty="0" err="1" smtClean="0">
                <a:solidFill>
                  <a:schemeClr val="accent6">
                    <a:lumMod val="75000"/>
                  </a:schemeClr>
                </a:solidFill>
              </a:rPr>
              <a:t>Enfekte</a:t>
            </a:r>
            <a:r>
              <a:rPr lang="tr-TR" dirty="0" smtClean="0">
                <a:solidFill>
                  <a:schemeClr val="accent6">
                    <a:lumMod val="75000"/>
                  </a:schemeClr>
                </a:solidFill>
              </a:rPr>
              <a:t> kan ve kan ürünleriyle </a:t>
            </a:r>
            <a:r>
              <a:rPr lang="tr-TR" dirty="0" err="1" smtClean="0">
                <a:solidFill>
                  <a:schemeClr val="accent6">
                    <a:lumMod val="75000"/>
                  </a:schemeClr>
                </a:solidFill>
              </a:rPr>
              <a:t>perkütan</a:t>
            </a:r>
            <a:r>
              <a:rPr lang="tr-TR" dirty="0" smtClean="0">
                <a:solidFill>
                  <a:schemeClr val="accent6">
                    <a:lumMod val="75000"/>
                  </a:schemeClr>
                </a:solidFill>
              </a:rPr>
              <a:t> veya </a:t>
            </a:r>
            <a:r>
              <a:rPr lang="tr-TR" dirty="0" err="1" smtClean="0">
                <a:solidFill>
                  <a:schemeClr val="accent6">
                    <a:lumMod val="75000"/>
                  </a:schemeClr>
                </a:solidFill>
              </a:rPr>
              <a:t>mukozal</a:t>
            </a:r>
            <a:r>
              <a:rPr lang="tr-TR" dirty="0" smtClean="0">
                <a:solidFill>
                  <a:schemeClr val="accent6">
                    <a:lumMod val="75000"/>
                  </a:schemeClr>
                </a:solidFill>
              </a:rPr>
              <a:t> temas, </a:t>
            </a:r>
          </a:p>
          <a:p>
            <a:pPr>
              <a:buNone/>
            </a:pPr>
            <a:r>
              <a:rPr lang="tr-TR" dirty="0" smtClean="0">
                <a:solidFill>
                  <a:schemeClr val="accent6">
                    <a:lumMod val="75000"/>
                  </a:schemeClr>
                </a:solidFill>
              </a:rPr>
              <a:t>2- Cinsel yolla geçiş (cinsel yolla geçişte </a:t>
            </a:r>
            <a:r>
              <a:rPr lang="tr-TR" dirty="0" err="1" smtClean="0">
                <a:solidFill>
                  <a:schemeClr val="accent6">
                    <a:lumMod val="75000"/>
                  </a:schemeClr>
                </a:solidFill>
              </a:rPr>
              <a:t>multiple</a:t>
            </a:r>
            <a:r>
              <a:rPr lang="tr-TR" dirty="0" smtClean="0">
                <a:solidFill>
                  <a:schemeClr val="accent6">
                    <a:lumMod val="75000"/>
                  </a:schemeClr>
                </a:solidFill>
              </a:rPr>
              <a:t> partner, mukoza ve cilt bütünlüğünün bozulduğu yaralanmalar ve CYBE öyküsü önem kazanır.) </a:t>
            </a:r>
          </a:p>
          <a:p>
            <a:pPr>
              <a:buNone/>
            </a:pPr>
            <a:r>
              <a:rPr lang="tr-TR" dirty="0" smtClean="0">
                <a:solidFill>
                  <a:schemeClr val="accent6">
                    <a:lumMod val="75000"/>
                  </a:schemeClr>
                </a:solidFill>
              </a:rPr>
              <a:t>3- Anneden bebeğe </a:t>
            </a:r>
            <a:r>
              <a:rPr lang="tr-TR" dirty="0" err="1" smtClean="0">
                <a:solidFill>
                  <a:schemeClr val="accent6">
                    <a:lumMod val="75000"/>
                  </a:schemeClr>
                </a:solidFill>
              </a:rPr>
              <a:t>vertikal</a:t>
            </a:r>
            <a:r>
              <a:rPr lang="tr-TR" dirty="0" smtClean="0">
                <a:solidFill>
                  <a:schemeClr val="accent6">
                    <a:lumMod val="75000"/>
                  </a:schemeClr>
                </a:solidFill>
              </a:rPr>
              <a:t> geçiş, </a:t>
            </a:r>
          </a:p>
          <a:p>
            <a:pPr>
              <a:buNone/>
            </a:pPr>
            <a:r>
              <a:rPr lang="pt-BR" dirty="0" smtClean="0">
                <a:solidFill>
                  <a:schemeClr val="accent6">
                    <a:lumMod val="75000"/>
                  </a:schemeClr>
                </a:solidFill>
              </a:rPr>
              <a:t>4- Ev içi horizontal geçiş </a:t>
            </a:r>
          </a:p>
          <a:p>
            <a:pPr>
              <a:buNone/>
            </a:pP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6">
                    <a:lumMod val="75000"/>
                  </a:schemeClr>
                </a:solidFill>
              </a:rPr>
              <a:t>HEPATİT B </a:t>
            </a:r>
            <a:endParaRPr>
              <a:solidFill>
                <a:schemeClr val="accent6">
                  <a:lumMod val="75000"/>
                </a:schemeClr>
              </a:solidFill>
            </a:endParaRPr>
          </a:p>
        </p:txBody>
      </p:sp>
      <p:pic>
        <p:nvPicPr>
          <p:cNvPr id="4" name="3 Resim" descr="aü.bmp"/>
          <p:cNvPicPr>
            <a:picLocks noChangeAspect="1"/>
          </p:cNvPicPr>
          <p:nvPr/>
        </p:nvPicPr>
        <p:blipFill>
          <a:blip r:embed="rId3"/>
          <a:stretch>
            <a:fillRect/>
          </a:stretch>
        </p:blipFill>
        <p:spPr>
          <a:xfrm>
            <a:off x="522117" y="2587869"/>
            <a:ext cx="6496050" cy="305327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6">
                    <a:lumMod val="75000"/>
                  </a:schemeClr>
                </a:solidFill>
              </a:rPr>
              <a:t>HEPATİT B </a:t>
            </a:r>
          </a:p>
          <a:p>
            <a:pPr algn="just">
              <a:buFont typeface="Wingdings" pitchFamily="2" charset="2"/>
              <a:buChar char="ü"/>
            </a:pPr>
            <a:r>
              <a:rPr lang="tr-TR" dirty="0" smtClean="0">
                <a:solidFill>
                  <a:schemeClr val="accent6">
                    <a:lumMod val="75000"/>
                  </a:schemeClr>
                </a:solidFill>
              </a:rPr>
              <a:t>Akut olgularla temas sonrası </a:t>
            </a:r>
            <a:r>
              <a:rPr lang="tr-TR" dirty="0" err="1" smtClean="0">
                <a:solidFill>
                  <a:schemeClr val="accent6">
                    <a:lumMod val="75000"/>
                  </a:schemeClr>
                </a:solidFill>
              </a:rPr>
              <a:t>profilaksi</a:t>
            </a:r>
            <a:r>
              <a:rPr lang="tr-TR" dirty="0" smtClean="0">
                <a:solidFill>
                  <a:schemeClr val="accent6">
                    <a:lumMod val="75000"/>
                  </a:schemeClr>
                </a:solidFill>
              </a:rPr>
              <a:t> </a:t>
            </a:r>
          </a:p>
          <a:p>
            <a:pPr algn="just">
              <a:buFont typeface="Wingdings" pitchFamily="2" charset="2"/>
              <a:buChar char="ü"/>
            </a:pPr>
            <a:r>
              <a:rPr lang="tr-TR" dirty="0" smtClean="0">
                <a:solidFill>
                  <a:schemeClr val="accent6">
                    <a:lumMod val="75000"/>
                  </a:schemeClr>
                </a:solidFill>
              </a:rPr>
              <a:t> Cinsel temas: Akut Hepatit </a:t>
            </a:r>
            <a:r>
              <a:rPr lang="tr-TR" dirty="0" err="1" smtClean="0">
                <a:solidFill>
                  <a:schemeClr val="accent6">
                    <a:lumMod val="75000"/>
                  </a:schemeClr>
                </a:solidFill>
              </a:rPr>
              <a:t>B’li</a:t>
            </a:r>
            <a:r>
              <a:rPr lang="tr-TR" dirty="0" smtClean="0">
                <a:solidFill>
                  <a:schemeClr val="accent6">
                    <a:lumMod val="75000"/>
                  </a:schemeClr>
                </a:solidFill>
              </a:rPr>
              <a:t> hastaların aşılanmamış ve daha önce hastalıkla karşılaşmamış cinsel partnerleri, son cinsel temastan sonra 14 gün içinde HBIG ile birlikte aşı programına alınmalıdır (önce Anti-</a:t>
            </a:r>
            <a:r>
              <a:rPr lang="tr-TR" dirty="0" err="1" smtClean="0">
                <a:solidFill>
                  <a:schemeClr val="accent6">
                    <a:lumMod val="75000"/>
                  </a:schemeClr>
                </a:solidFill>
              </a:rPr>
              <a:t>HBc</a:t>
            </a:r>
            <a:r>
              <a:rPr lang="tr-TR" dirty="0" smtClean="0">
                <a:solidFill>
                  <a:schemeClr val="accent6">
                    <a:lumMod val="75000"/>
                  </a:schemeClr>
                </a:solidFill>
              </a:rPr>
              <a:t> total antikor bakılır, pozitifse diğer göstergeler çalışılır, negatifse hemen </a:t>
            </a:r>
            <a:r>
              <a:rPr lang="tr-TR" dirty="0" err="1" smtClean="0">
                <a:solidFill>
                  <a:schemeClr val="accent6">
                    <a:lumMod val="75000"/>
                  </a:schemeClr>
                </a:solidFill>
              </a:rPr>
              <a:t>bağışıklamaya</a:t>
            </a:r>
            <a:r>
              <a:rPr lang="tr-TR" dirty="0" smtClean="0">
                <a:solidFill>
                  <a:schemeClr val="accent6">
                    <a:lumMod val="75000"/>
                  </a:schemeClr>
                </a:solidFill>
              </a:rPr>
              <a:t> alınır). </a:t>
            </a:r>
          </a:p>
          <a:p>
            <a:pPr>
              <a:buNone/>
            </a:pP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buNone/>
            </a:pPr>
            <a:r>
              <a:rPr lang="tr-TR" b="1" dirty="0" smtClean="0">
                <a:solidFill>
                  <a:schemeClr val="accent6">
                    <a:lumMod val="75000"/>
                  </a:schemeClr>
                </a:solidFill>
              </a:rPr>
              <a:t>HEPATİT C</a:t>
            </a:r>
          </a:p>
          <a:p>
            <a:pPr algn="just">
              <a:buFont typeface="Wingdings" pitchFamily="2" charset="2"/>
              <a:buChar char="Ø"/>
            </a:pPr>
            <a:r>
              <a:rPr lang="tr-TR" i="1" dirty="0" smtClean="0">
                <a:solidFill>
                  <a:schemeClr val="accent6">
                    <a:lumMod val="75000"/>
                  </a:schemeClr>
                </a:solidFill>
              </a:rPr>
              <a:t>Etken Hepatit C virüsüdür. </a:t>
            </a:r>
          </a:p>
          <a:p>
            <a:pPr algn="just">
              <a:buFont typeface="Wingdings" pitchFamily="2" charset="2"/>
              <a:buChar char="Ø"/>
            </a:pPr>
            <a:r>
              <a:rPr lang="tr-TR" dirty="0" smtClean="0">
                <a:solidFill>
                  <a:schemeClr val="accent6">
                    <a:lumMod val="75000"/>
                  </a:schemeClr>
                </a:solidFill>
              </a:rPr>
              <a:t>Akut ve kronik hepatite neden olabilir. Genç yaşta virüsle karşılaşmada daha düşük olmakla birlikte, %75–85 oranında kronikleşme özelliği nedeniyle önem kazanmaktadır. </a:t>
            </a:r>
            <a:r>
              <a:rPr lang="tr-TR" b="1" dirty="0" smtClean="0">
                <a:solidFill>
                  <a:schemeClr val="accent6">
                    <a:lumMod val="75000"/>
                  </a:schemeClr>
                </a:solidFill>
              </a:rPr>
              <a:t> </a:t>
            </a:r>
          </a:p>
          <a:p>
            <a:pPr>
              <a:buNone/>
            </a:pPr>
            <a:endParaRPr lang="tr-TR" b="1" dirty="0" smtClean="0"/>
          </a:p>
          <a:p>
            <a:pPr>
              <a:buNone/>
            </a:pPr>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6">
                    <a:lumMod val="75000"/>
                  </a:schemeClr>
                </a:solidFill>
              </a:rPr>
              <a:t>HEPATİT C</a:t>
            </a:r>
          </a:p>
          <a:p>
            <a:pPr>
              <a:buNone/>
            </a:pPr>
            <a:r>
              <a:rPr lang="tr-TR" dirty="0" smtClean="0">
                <a:solidFill>
                  <a:schemeClr val="accent6">
                    <a:lumMod val="75000"/>
                  </a:schemeClr>
                </a:solidFill>
              </a:rPr>
              <a:t>Başlıca geçiş yolları </a:t>
            </a:r>
          </a:p>
          <a:p>
            <a:pPr>
              <a:buNone/>
            </a:pPr>
            <a:r>
              <a:rPr lang="tr-TR" dirty="0" smtClean="0">
                <a:solidFill>
                  <a:schemeClr val="accent6">
                    <a:lumMod val="75000"/>
                  </a:schemeClr>
                </a:solidFill>
              </a:rPr>
              <a:t>1. </a:t>
            </a:r>
            <a:r>
              <a:rPr lang="tr-TR" dirty="0" err="1" smtClean="0">
                <a:solidFill>
                  <a:schemeClr val="accent6">
                    <a:lumMod val="75000"/>
                  </a:schemeClr>
                </a:solidFill>
              </a:rPr>
              <a:t>Enfekte</a:t>
            </a:r>
            <a:r>
              <a:rPr lang="tr-TR" dirty="0" smtClean="0">
                <a:solidFill>
                  <a:schemeClr val="accent6">
                    <a:lumMod val="75000"/>
                  </a:schemeClr>
                </a:solidFill>
              </a:rPr>
              <a:t> kan ve kan ürünleri transfüzyonu, </a:t>
            </a:r>
          </a:p>
          <a:p>
            <a:pPr>
              <a:buNone/>
            </a:pPr>
            <a:r>
              <a:rPr lang="tr-TR" dirty="0" smtClean="0">
                <a:solidFill>
                  <a:schemeClr val="accent6">
                    <a:lumMod val="75000"/>
                  </a:schemeClr>
                </a:solidFill>
              </a:rPr>
              <a:t>2. Damar içi uyuşturucu kullanımı sırasında enjektör paylaşımı, </a:t>
            </a:r>
          </a:p>
          <a:p>
            <a:pPr>
              <a:buNone/>
            </a:pPr>
            <a:r>
              <a:rPr lang="tr-TR" dirty="0" smtClean="0">
                <a:solidFill>
                  <a:schemeClr val="accent6">
                    <a:lumMod val="75000"/>
                  </a:schemeClr>
                </a:solidFill>
              </a:rPr>
              <a:t>3. </a:t>
            </a:r>
            <a:r>
              <a:rPr lang="tr-TR" dirty="0" err="1" smtClean="0">
                <a:solidFill>
                  <a:schemeClr val="accent6">
                    <a:lumMod val="75000"/>
                  </a:schemeClr>
                </a:solidFill>
              </a:rPr>
              <a:t>Enfekte</a:t>
            </a:r>
            <a:r>
              <a:rPr lang="tr-TR" dirty="0" smtClean="0">
                <a:solidFill>
                  <a:schemeClr val="accent6">
                    <a:lumMod val="75000"/>
                  </a:schemeClr>
                </a:solidFill>
              </a:rPr>
              <a:t> </a:t>
            </a:r>
            <a:r>
              <a:rPr lang="tr-TR" dirty="0" err="1" smtClean="0">
                <a:solidFill>
                  <a:schemeClr val="accent6">
                    <a:lumMod val="75000"/>
                  </a:schemeClr>
                </a:solidFill>
              </a:rPr>
              <a:t>donörden</a:t>
            </a:r>
            <a:r>
              <a:rPr lang="tr-TR" dirty="0" smtClean="0">
                <a:solidFill>
                  <a:schemeClr val="accent6">
                    <a:lumMod val="75000"/>
                  </a:schemeClr>
                </a:solidFill>
              </a:rPr>
              <a:t> transplantasyon, </a:t>
            </a:r>
          </a:p>
          <a:p>
            <a:pPr>
              <a:buNone/>
            </a:pPr>
            <a:r>
              <a:rPr lang="tr-TR" dirty="0" smtClean="0">
                <a:solidFill>
                  <a:schemeClr val="accent6">
                    <a:lumMod val="75000"/>
                  </a:schemeClr>
                </a:solidFill>
              </a:rPr>
              <a:t>4. </a:t>
            </a:r>
            <a:r>
              <a:rPr lang="tr-TR" dirty="0" err="1" smtClean="0">
                <a:solidFill>
                  <a:schemeClr val="accent6">
                    <a:lumMod val="75000"/>
                  </a:schemeClr>
                </a:solidFill>
              </a:rPr>
              <a:t>Kontamine</a:t>
            </a:r>
            <a:r>
              <a:rPr lang="tr-TR" dirty="0" smtClean="0">
                <a:solidFill>
                  <a:schemeClr val="accent6">
                    <a:lumMod val="75000"/>
                  </a:schemeClr>
                </a:solidFill>
              </a:rPr>
              <a:t> cihaz ve güvensiz enjeksiyon pratiği, </a:t>
            </a:r>
          </a:p>
          <a:p>
            <a:pPr>
              <a:buNone/>
            </a:pPr>
            <a:r>
              <a:rPr lang="tr-TR" dirty="0" smtClean="0">
                <a:solidFill>
                  <a:schemeClr val="accent6">
                    <a:lumMod val="75000"/>
                  </a:schemeClr>
                </a:solidFill>
              </a:rPr>
              <a:t>5. </a:t>
            </a:r>
            <a:r>
              <a:rPr lang="tr-TR" dirty="0" err="1" smtClean="0">
                <a:solidFill>
                  <a:schemeClr val="accent6">
                    <a:lumMod val="75000"/>
                  </a:schemeClr>
                </a:solidFill>
              </a:rPr>
              <a:t>Enfekte</a:t>
            </a:r>
            <a:r>
              <a:rPr lang="tr-TR" dirty="0" smtClean="0">
                <a:solidFill>
                  <a:schemeClr val="accent6">
                    <a:lumMod val="75000"/>
                  </a:schemeClr>
                </a:solidFill>
              </a:rPr>
              <a:t> iğne batması (geçiş riski %0–7, ortalama % 2–3) </a:t>
            </a:r>
          </a:p>
          <a:p>
            <a:pPr>
              <a:buNone/>
            </a:pPr>
            <a:r>
              <a:rPr lang="tr-TR" dirty="0" smtClean="0">
                <a:solidFill>
                  <a:schemeClr val="accent6">
                    <a:lumMod val="75000"/>
                  </a:schemeClr>
                </a:solidFill>
              </a:rPr>
              <a:t>6. </a:t>
            </a:r>
            <a:r>
              <a:rPr lang="tr-TR" dirty="0" err="1" smtClean="0">
                <a:solidFill>
                  <a:schemeClr val="accent6">
                    <a:lumMod val="75000"/>
                  </a:schemeClr>
                </a:solidFill>
              </a:rPr>
              <a:t>Mukozal</a:t>
            </a:r>
            <a:r>
              <a:rPr lang="tr-TR" dirty="0" smtClean="0">
                <a:solidFill>
                  <a:schemeClr val="accent6">
                    <a:lumMod val="75000"/>
                  </a:schemeClr>
                </a:solidFill>
              </a:rPr>
              <a:t> geçiş, </a:t>
            </a:r>
          </a:p>
          <a:p>
            <a:pPr>
              <a:buNone/>
            </a:pPr>
            <a:r>
              <a:rPr lang="tr-TR" dirty="0" smtClean="0">
                <a:solidFill>
                  <a:schemeClr val="accent6">
                    <a:lumMod val="75000"/>
                  </a:schemeClr>
                </a:solidFill>
              </a:rPr>
              <a:t>7. </a:t>
            </a:r>
            <a:r>
              <a:rPr lang="tr-TR" dirty="0" err="1" smtClean="0">
                <a:solidFill>
                  <a:schemeClr val="accent6">
                    <a:lumMod val="75000"/>
                  </a:schemeClr>
                </a:solidFill>
              </a:rPr>
              <a:t>Perinatal</a:t>
            </a:r>
            <a:r>
              <a:rPr lang="tr-TR" dirty="0" smtClean="0">
                <a:solidFill>
                  <a:schemeClr val="accent6">
                    <a:lumMod val="75000"/>
                  </a:schemeClr>
                </a:solidFill>
              </a:rPr>
              <a:t> geçiş (&lt;%5), </a:t>
            </a:r>
          </a:p>
          <a:p>
            <a:pPr>
              <a:buNone/>
            </a:pPr>
            <a:r>
              <a:rPr lang="tr-TR" dirty="0" smtClean="0">
                <a:solidFill>
                  <a:schemeClr val="accent6">
                    <a:lumMod val="75000"/>
                  </a:schemeClr>
                </a:solidFill>
              </a:rPr>
              <a:t>8. Cinsel yolla geçiş (tartışmalı olmakla birlikte birçok çalışmada düşük oranda da olsa geçiş riski olabileceği gösterilmiştir) </a:t>
            </a:r>
          </a:p>
          <a:p>
            <a:pPr>
              <a:buNone/>
            </a:pPr>
            <a:r>
              <a:rPr lang="tr-TR" dirty="0" smtClean="0">
                <a:solidFill>
                  <a:schemeClr val="accent6">
                    <a:lumMod val="75000"/>
                  </a:schemeClr>
                </a:solidFill>
              </a:rPr>
              <a:t>Kronik </a:t>
            </a:r>
            <a:r>
              <a:rPr lang="tr-TR" dirty="0" err="1" smtClean="0">
                <a:solidFill>
                  <a:schemeClr val="accent6">
                    <a:lumMod val="75000"/>
                  </a:schemeClr>
                </a:solidFill>
              </a:rPr>
              <a:t>HCV'li</a:t>
            </a:r>
            <a:r>
              <a:rPr lang="tr-TR" dirty="0" smtClean="0">
                <a:solidFill>
                  <a:schemeClr val="accent6">
                    <a:lumMod val="75000"/>
                  </a:schemeClr>
                </a:solidFill>
              </a:rPr>
              <a:t> kişilerin eşlerine geçiş (‰0–4,4 arasında geçiş tespit edilmiştir, ortalama %1,5) </a:t>
            </a:r>
          </a:p>
          <a:p>
            <a:pPr>
              <a:buNone/>
            </a:pPr>
            <a:endParaRPr lang="tr-TR" dirty="0" smtClean="0"/>
          </a:p>
          <a:p>
            <a:pPr>
              <a:buNone/>
            </a:pPr>
            <a:r>
              <a:rPr lang="tr-TR" dirty="0" smtClean="0"/>
              <a:t> </a:t>
            </a:r>
          </a:p>
          <a:p>
            <a:pPr>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463"/>
        <p:cNvGrpSpPr/>
        <p:nvPr/>
      </p:nvGrpSpPr>
      <p:grpSpPr>
        <a:xfrm>
          <a:off x="0" y="0"/>
          <a:ext cx="0" cy="0"/>
          <a:chOff x="0" y="0"/>
          <a:chExt cx="0" cy="0"/>
        </a:xfrm>
      </p:grpSpPr>
      <p:sp>
        <p:nvSpPr>
          <p:cNvPr id="464" name="Google Shape;464;p70"/>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Amaç</a:t>
            </a:r>
            <a:endParaRPr/>
          </a:p>
        </p:txBody>
      </p:sp>
      <p:sp>
        <p:nvSpPr>
          <p:cNvPr id="465" name="Google Shape;465;p70"/>
          <p:cNvSpPr txBox="1">
            <a:spLocks noGrp="1"/>
          </p:cNvSpPr>
          <p:nvPr>
            <p:ph type="body" idx="1"/>
          </p:nvPr>
        </p:nvSpPr>
        <p:spPr>
          <a:xfrm>
            <a:off x="457200" y="1600200"/>
            <a:ext cx="4978500" cy="4526100"/>
          </a:xfrm>
          <a:prstGeom prst="rect">
            <a:avLst/>
          </a:prstGeom>
          <a:noFill/>
          <a:ln>
            <a:noFill/>
          </a:ln>
        </p:spPr>
        <p:txBody>
          <a:bodyPr spcFirstLastPara="1" wrap="square" lIns="91025" tIns="45500" rIns="91025" bIns="45500" anchor="t" anchorCtr="0">
            <a:noAutofit/>
          </a:bodyPr>
          <a:lstStyle/>
          <a:p>
            <a:pPr marL="0" marR="0" lvl="0" indent="0" algn="l" rtl="0">
              <a:lnSpc>
                <a:spcPct val="100000"/>
              </a:lnSpc>
              <a:spcBef>
                <a:spcPts val="0"/>
              </a:spcBef>
              <a:spcAft>
                <a:spcPts val="0"/>
              </a:spcAft>
              <a:buClr>
                <a:srgbClr val="D60093"/>
              </a:buClr>
              <a:buSzPts val="2400"/>
              <a:buFont typeface="Comic Sans MS"/>
              <a:buNone/>
            </a:pPr>
            <a:r>
              <a:rPr lang="en-US" sz="2400" b="1" i="0" u="none" strike="noStrike" cap="none">
                <a:solidFill>
                  <a:srgbClr val="D60093"/>
                </a:solidFill>
                <a:latin typeface="Comic Sans MS"/>
                <a:ea typeface="Comic Sans MS"/>
                <a:cs typeface="Comic Sans MS"/>
                <a:sym typeface="Comic Sans MS"/>
              </a:rPr>
              <a:t>  </a:t>
            </a:r>
            <a:r>
              <a:rPr lang="en-US" sz="2800" b="1" i="0" u="sng" strike="noStrike" cap="none">
                <a:solidFill>
                  <a:srgbClr val="006699"/>
                </a:solidFill>
                <a:latin typeface="Calibri"/>
                <a:ea typeface="Calibri"/>
                <a:cs typeface="Calibri"/>
                <a:sym typeface="Calibri"/>
              </a:rPr>
              <a:t>Evlilik danışmanlığında; </a:t>
            </a:r>
            <a:endParaRPr/>
          </a:p>
          <a:p>
            <a:pPr marL="0" marR="0" lvl="0" indent="0" algn="l" rtl="0">
              <a:lnSpc>
                <a:spcPct val="100000"/>
              </a:lnSpc>
              <a:spcBef>
                <a:spcPts val="0"/>
              </a:spcBef>
              <a:spcAft>
                <a:spcPts val="0"/>
              </a:spcAft>
              <a:buClr>
                <a:schemeClr val="dk1"/>
              </a:buClr>
              <a:buSzPts val="2400"/>
              <a:buFont typeface="Calibri"/>
              <a:buNone/>
            </a:pPr>
            <a:endParaRPr sz="2400" b="1" i="0" u="sng" strike="noStrike" cap="none">
              <a:solidFill>
                <a:srgbClr val="006699"/>
              </a:solidFill>
              <a:latin typeface="Calibri"/>
              <a:ea typeface="Calibri"/>
              <a:cs typeface="Calibri"/>
              <a:sym typeface="Calibri"/>
            </a:endParaRPr>
          </a:p>
          <a:p>
            <a:pPr marL="852487" marR="0" lvl="1" indent="-454025" algn="l" rtl="0">
              <a:lnSpc>
                <a:spcPct val="100000"/>
              </a:lnSpc>
              <a:spcBef>
                <a:spcPts val="0"/>
              </a:spcBef>
              <a:spcAft>
                <a:spcPts val="0"/>
              </a:spcAft>
              <a:buClr>
                <a:srgbClr val="006699"/>
              </a:buClr>
              <a:buSzPts val="2400"/>
              <a:buFont typeface="Noto Sans Symbols"/>
              <a:buChar char="❑"/>
            </a:pPr>
            <a:r>
              <a:rPr lang="en-US" sz="2400" b="0" i="0" u="none" strike="noStrike" cap="none">
                <a:solidFill>
                  <a:srgbClr val="006699"/>
                </a:solidFill>
                <a:latin typeface="Calibri"/>
                <a:ea typeface="Calibri"/>
                <a:cs typeface="Calibri"/>
                <a:sym typeface="Calibri"/>
              </a:rPr>
              <a:t>Kişiler arası iletişim, </a:t>
            </a:r>
            <a:endParaRPr/>
          </a:p>
          <a:p>
            <a:pPr marL="852487" marR="0" lvl="1" indent="-454025" algn="l" rtl="0">
              <a:lnSpc>
                <a:spcPct val="100000"/>
              </a:lnSpc>
              <a:spcBef>
                <a:spcPts val="0"/>
              </a:spcBef>
              <a:spcAft>
                <a:spcPts val="0"/>
              </a:spcAft>
              <a:buClr>
                <a:srgbClr val="006699"/>
              </a:buClr>
              <a:buSzPts val="2400"/>
              <a:buFont typeface="Noto Sans Symbols"/>
              <a:buChar char="❑"/>
            </a:pPr>
            <a:r>
              <a:rPr lang="en-US" sz="2400" b="0" i="0" u="none" strike="noStrike" cap="none">
                <a:solidFill>
                  <a:srgbClr val="006699"/>
                </a:solidFill>
                <a:latin typeface="Calibri"/>
                <a:ea typeface="Calibri"/>
                <a:cs typeface="Calibri"/>
                <a:sym typeface="Calibri"/>
              </a:rPr>
              <a:t>Sağlıklı aile yapısı, </a:t>
            </a:r>
            <a:endParaRPr/>
          </a:p>
          <a:p>
            <a:pPr marL="852487" marR="0" lvl="1" indent="-454025" algn="l" rtl="0">
              <a:lnSpc>
                <a:spcPct val="100000"/>
              </a:lnSpc>
              <a:spcBef>
                <a:spcPts val="0"/>
              </a:spcBef>
              <a:spcAft>
                <a:spcPts val="0"/>
              </a:spcAft>
              <a:buClr>
                <a:srgbClr val="006699"/>
              </a:buClr>
              <a:buSzPts val="2400"/>
              <a:buFont typeface="Noto Sans Symbols"/>
              <a:buChar char="❑"/>
            </a:pPr>
            <a:r>
              <a:rPr lang="en-US" sz="2400" b="0" i="0" u="none" strike="noStrike" cap="none">
                <a:solidFill>
                  <a:srgbClr val="006699"/>
                </a:solidFill>
                <a:latin typeface="Calibri"/>
                <a:ea typeface="Calibri"/>
                <a:cs typeface="Calibri"/>
                <a:sym typeface="Calibri"/>
              </a:rPr>
              <a:t>Üreme sağlığı, </a:t>
            </a:r>
            <a:endParaRPr/>
          </a:p>
          <a:p>
            <a:pPr marL="852487" marR="0" lvl="1" indent="-454025" algn="l" rtl="0">
              <a:lnSpc>
                <a:spcPct val="100000"/>
              </a:lnSpc>
              <a:spcBef>
                <a:spcPts val="0"/>
              </a:spcBef>
              <a:spcAft>
                <a:spcPts val="0"/>
              </a:spcAft>
              <a:buClr>
                <a:srgbClr val="006699"/>
              </a:buClr>
              <a:buSzPts val="2400"/>
              <a:buFont typeface="Noto Sans Symbols"/>
              <a:buChar char="❑"/>
            </a:pPr>
            <a:r>
              <a:rPr lang="en-US" sz="2400" b="0" i="0" u="none" strike="noStrike" cap="none">
                <a:solidFill>
                  <a:srgbClr val="006699"/>
                </a:solidFill>
                <a:latin typeface="Calibri"/>
                <a:ea typeface="Calibri"/>
                <a:cs typeface="Calibri"/>
                <a:sym typeface="Calibri"/>
              </a:rPr>
              <a:t>Güvenli annelik, </a:t>
            </a:r>
            <a:endParaRPr/>
          </a:p>
          <a:p>
            <a:pPr marL="852487" marR="0" lvl="1" indent="-454025" algn="l" rtl="0">
              <a:lnSpc>
                <a:spcPct val="100000"/>
              </a:lnSpc>
              <a:spcBef>
                <a:spcPts val="0"/>
              </a:spcBef>
              <a:spcAft>
                <a:spcPts val="0"/>
              </a:spcAft>
              <a:buClr>
                <a:srgbClr val="006699"/>
              </a:buClr>
              <a:buSzPts val="2400"/>
              <a:buFont typeface="Noto Sans Symbols"/>
              <a:buChar char="❑"/>
            </a:pPr>
            <a:r>
              <a:rPr lang="en-US" sz="2400" b="0" i="0" u="none" strike="noStrike" cap="none">
                <a:solidFill>
                  <a:srgbClr val="006699"/>
                </a:solidFill>
                <a:latin typeface="Calibri"/>
                <a:ea typeface="Calibri"/>
                <a:cs typeface="Calibri"/>
                <a:sym typeface="Calibri"/>
              </a:rPr>
              <a:t>Gebeliği önleyici yöntemler, </a:t>
            </a:r>
            <a:endParaRPr/>
          </a:p>
          <a:p>
            <a:pPr marL="852487" marR="0" lvl="1" indent="-454025" algn="l" rtl="0">
              <a:lnSpc>
                <a:spcPct val="100000"/>
              </a:lnSpc>
              <a:spcBef>
                <a:spcPts val="0"/>
              </a:spcBef>
              <a:spcAft>
                <a:spcPts val="0"/>
              </a:spcAft>
              <a:buClr>
                <a:srgbClr val="006699"/>
              </a:buClr>
              <a:buSzPts val="2400"/>
              <a:buFont typeface="Noto Sans Symbols"/>
              <a:buChar char="❑"/>
            </a:pPr>
            <a:r>
              <a:rPr lang="en-US" sz="2400" b="0" i="0" u="none" strike="noStrike" cap="none">
                <a:solidFill>
                  <a:srgbClr val="006699"/>
                </a:solidFill>
                <a:latin typeface="Calibri"/>
                <a:ea typeface="Calibri"/>
                <a:cs typeface="Calibri"/>
                <a:sym typeface="Calibri"/>
              </a:rPr>
              <a:t>CYBH, Lepra-Tüberküloz ve ruh sağlığı</a:t>
            </a:r>
            <a:endParaRPr/>
          </a:p>
          <a:p>
            <a:pPr marL="852487" marR="0" lvl="1" indent="-454025" algn="l" rtl="0">
              <a:lnSpc>
                <a:spcPct val="100000"/>
              </a:lnSpc>
              <a:spcBef>
                <a:spcPts val="0"/>
              </a:spcBef>
              <a:spcAft>
                <a:spcPts val="0"/>
              </a:spcAft>
              <a:buClr>
                <a:srgbClr val="006699"/>
              </a:buClr>
              <a:buSzPts val="2400"/>
              <a:buFont typeface="Noto Sans Symbols"/>
              <a:buChar char="❑"/>
            </a:pPr>
            <a:r>
              <a:rPr lang="en-US" sz="2400" b="0" i="0" u="none" strike="noStrike" cap="none">
                <a:solidFill>
                  <a:srgbClr val="006699"/>
                </a:solidFill>
                <a:latin typeface="Calibri"/>
                <a:ea typeface="Calibri"/>
                <a:cs typeface="Calibri"/>
                <a:sym typeface="Calibri"/>
              </a:rPr>
              <a:t>Danışmanlıkları konularında çiftlerin bilgi, beceri ve tutum sahibi olması amaçlanmaktadır.</a:t>
            </a:r>
            <a:endParaRPr/>
          </a:p>
          <a:p>
            <a:pPr marL="341312" marR="0" lvl="0" indent="-188912" algn="l" rtl="0">
              <a:spcBef>
                <a:spcPts val="480"/>
              </a:spcBef>
              <a:spcAft>
                <a:spcPts val="0"/>
              </a:spcAft>
              <a:buClr>
                <a:schemeClr val="dk1"/>
              </a:buClr>
              <a:buSzPts val="2400"/>
              <a:buFont typeface="Calibri"/>
              <a:buNone/>
            </a:pPr>
            <a:endParaRPr sz="2400" b="0" i="0" u="none" strike="noStrike" cap="none">
              <a:solidFill>
                <a:srgbClr val="006699"/>
              </a:solidFill>
              <a:latin typeface="Calibri"/>
              <a:ea typeface="Calibri"/>
              <a:cs typeface="Calibri"/>
              <a:sym typeface="Calibri"/>
            </a:endParaRPr>
          </a:p>
        </p:txBody>
      </p:sp>
      <p:sp>
        <p:nvSpPr>
          <p:cNvPr id="466" name="Google Shape;466;p70"/>
          <p:cNvSpPr txBox="1">
            <a:spLocks noGrp="1"/>
          </p:cNvSpPr>
          <p:nvPr>
            <p:ph type="body" idx="2"/>
          </p:nvPr>
        </p:nvSpPr>
        <p:spPr>
          <a:xfrm>
            <a:off x="4648200" y="1600200"/>
            <a:ext cx="4038600" cy="4526100"/>
          </a:xfrm>
          <a:prstGeom prst="rect">
            <a:avLst/>
          </a:prstGeom>
          <a:noFill/>
          <a:ln>
            <a:noFill/>
          </a:ln>
        </p:spPr>
        <p:txBody>
          <a:bodyPr spcFirstLastPara="1" wrap="square" lIns="91025" tIns="45500" rIns="91025" bIns="45500" anchor="t" anchorCtr="0">
            <a:noAutofit/>
          </a:bodyPr>
          <a:lstStyle/>
          <a:p>
            <a:pPr marL="341312" marR="0" lvl="0" indent="-163512" algn="l" rtl="0">
              <a:spcBef>
                <a:spcPts val="0"/>
              </a:spcBef>
              <a:spcAft>
                <a:spcPts val="0"/>
              </a:spcAft>
              <a:buClr>
                <a:schemeClr val="dk1"/>
              </a:buClr>
              <a:buSzPts val="2800"/>
              <a:buFont typeface="Calibri"/>
              <a:buNone/>
            </a:pPr>
            <a:endParaRPr sz="2800">
              <a:solidFill>
                <a:schemeClr val="dk1"/>
              </a:solidFill>
              <a:latin typeface="Calibri"/>
              <a:ea typeface="Calibri"/>
              <a:cs typeface="Calibri"/>
              <a:sym typeface="Calibri"/>
            </a:endParaRPr>
          </a:p>
        </p:txBody>
      </p:sp>
      <p:pic>
        <p:nvPicPr>
          <p:cNvPr id="467" name="Google Shape;467;p70"/>
          <p:cNvPicPr preferRelativeResize="0"/>
          <p:nvPr/>
        </p:nvPicPr>
        <p:blipFill rotWithShape="1">
          <a:blip r:embed="rId3">
            <a:alphaModFix/>
          </a:blip>
          <a:srcRect/>
          <a:stretch/>
        </p:blipFill>
        <p:spPr>
          <a:xfrm>
            <a:off x="6011862" y="2636837"/>
            <a:ext cx="2663824" cy="2305050"/>
          </a:xfrm>
          <a:prstGeom prst="rect">
            <a:avLst/>
          </a:prstGeom>
          <a:noFill/>
          <a:ln>
            <a:noFill/>
          </a:ln>
        </p:spPr>
      </p:pic>
      <p:pic>
        <p:nvPicPr>
          <p:cNvPr id="6" name="5 Resim" descr="fft99_mf12258811.Jpeg"/>
          <p:cNvPicPr>
            <a:picLocks noChangeAspect="1"/>
          </p:cNvPicPr>
          <p:nvPr/>
        </p:nvPicPr>
        <p:blipFill>
          <a:blip r:embed="rId4"/>
          <a:stretch>
            <a:fillRect/>
          </a:stretch>
        </p:blipFill>
        <p:spPr>
          <a:xfrm>
            <a:off x="0" y="0"/>
            <a:ext cx="1645920" cy="99880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6">
                    <a:lumMod val="75000"/>
                  </a:schemeClr>
                </a:solidFill>
              </a:rPr>
              <a:t>HEPATİT C</a:t>
            </a:r>
          </a:p>
          <a:p>
            <a:pPr>
              <a:buNone/>
            </a:pPr>
            <a:r>
              <a:rPr lang="tr-TR" b="1" dirty="0" smtClean="0">
                <a:solidFill>
                  <a:schemeClr val="accent6">
                    <a:lumMod val="75000"/>
                  </a:schemeClr>
                </a:solidFill>
              </a:rPr>
              <a:t>Tanı </a:t>
            </a:r>
            <a:endParaRPr lang="tr-TR" dirty="0" smtClean="0">
              <a:solidFill>
                <a:schemeClr val="accent6">
                  <a:lumMod val="75000"/>
                </a:schemeClr>
              </a:solidFill>
            </a:endParaRPr>
          </a:p>
          <a:p>
            <a:r>
              <a:rPr lang="tr-TR" dirty="0" smtClean="0">
                <a:solidFill>
                  <a:schemeClr val="accent6">
                    <a:lumMod val="75000"/>
                  </a:schemeClr>
                </a:solidFill>
              </a:rPr>
              <a:t>Anti HCV (+)'</a:t>
            </a:r>
            <a:r>
              <a:rPr lang="tr-TR" dirty="0" err="1" smtClean="0">
                <a:solidFill>
                  <a:schemeClr val="accent6">
                    <a:lumMod val="75000"/>
                  </a:schemeClr>
                </a:solidFill>
              </a:rPr>
              <a:t>Iiğinin</a:t>
            </a:r>
            <a:r>
              <a:rPr lang="tr-TR" dirty="0" smtClean="0">
                <a:solidFill>
                  <a:schemeClr val="accent6">
                    <a:lumMod val="75000"/>
                  </a:schemeClr>
                </a:solidFill>
              </a:rPr>
              <a:t> tamamlayıcı testlerle (RIBA veya HCV-RNA) doğrulanması ile konur. </a:t>
            </a:r>
          </a:p>
          <a:p>
            <a:r>
              <a:rPr lang="tr-TR" dirty="0" smtClean="0">
                <a:solidFill>
                  <a:schemeClr val="accent6">
                    <a:lumMod val="75000"/>
                  </a:schemeClr>
                </a:solidFill>
              </a:rPr>
              <a:t>Kronik hastalık tanısı, klinik izlem, ALT düzeyleri ve karaciğer biyopsisinin sonuçlarına göre konur. </a:t>
            </a:r>
          </a:p>
          <a:p>
            <a:r>
              <a:rPr lang="tr-TR" dirty="0" err="1" smtClean="0">
                <a:solidFill>
                  <a:schemeClr val="accent6">
                    <a:lumMod val="75000"/>
                  </a:schemeClr>
                </a:solidFill>
              </a:rPr>
              <a:t>HCV'den</a:t>
            </a:r>
            <a:r>
              <a:rPr lang="tr-TR" dirty="0" smtClean="0">
                <a:solidFill>
                  <a:schemeClr val="accent6">
                    <a:lumMod val="75000"/>
                  </a:schemeClr>
                </a:solidFill>
              </a:rPr>
              <a:t> korunmak için geliştirilmiş bilinen aşı ve </a:t>
            </a:r>
            <a:r>
              <a:rPr lang="tr-TR" dirty="0" err="1" smtClean="0">
                <a:solidFill>
                  <a:schemeClr val="accent6">
                    <a:lumMod val="75000"/>
                  </a:schemeClr>
                </a:solidFill>
              </a:rPr>
              <a:t>immunoglobulin</a:t>
            </a:r>
            <a:r>
              <a:rPr lang="tr-TR" dirty="0" smtClean="0">
                <a:solidFill>
                  <a:schemeClr val="accent6">
                    <a:lumMod val="75000"/>
                  </a:schemeClr>
                </a:solidFill>
              </a:rPr>
              <a:t> uygulaması bulunmamaktadır. </a:t>
            </a:r>
            <a:r>
              <a:rPr lang="tr-TR" b="1" dirty="0" smtClean="0">
                <a:solidFill>
                  <a:schemeClr val="accent6">
                    <a:lumMod val="75000"/>
                  </a:schemeClr>
                </a:solidFill>
              </a:rPr>
              <a:t> </a:t>
            </a:r>
          </a:p>
          <a:p>
            <a:pPr>
              <a:buNone/>
            </a:pPr>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6">
                    <a:lumMod val="75000"/>
                  </a:schemeClr>
                </a:solidFill>
              </a:rPr>
              <a:t>HEPATİT C</a:t>
            </a:r>
          </a:p>
          <a:p>
            <a:pPr>
              <a:buNone/>
            </a:pPr>
            <a:r>
              <a:rPr lang="tr-TR" b="1" dirty="0" smtClean="0">
                <a:solidFill>
                  <a:schemeClr val="accent6">
                    <a:lumMod val="75000"/>
                  </a:schemeClr>
                </a:solidFill>
              </a:rPr>
              <a:t>Hastaların hastalıkları hakkında bilgilendirilmesi </a:t>
            </a:r>
          </a:p>
          <a:p>
            <a:r>
              <a:rPr lang="tr-TR" dirty="0" smtClean="0">
                <a:solidFill>
                  <a:schemeClr val="accent6">
                    <a:lumMod val="75000"/>
                  </a:schemeClr>
                </a:solidFill>
              </a:rPr>
              <a:t> Kan ve organ </a:t>
            </a:r>
            <a:r>
              <a:rPr lang="tr-TR" dirty="0" err="1" smtClean="0">
                <a:solidFill>
                  <a:schemeClr val="accent6">
                    <a:lumMod val="75000"/>
                  </a:schemeClr>
                </a:solidFill>
              </a:rPr>
              <a:t>donörü</a:t>
            </a:r>
            <a:r>
              <a:rPr lang="tr-TR" dirty="0" smtClean="0">
                <a:solidFill>
                  <a:schemeClr val="accent6">
                    <a:lumMod val="75000"/>
                  </a:schemeClr>
                </a:solidFill>
              </a:rPr>
              <a:t> olmamaları, </a:t>
            </a:r>
          </a:p>
          <a:p>
            <a:r>
              <a:rPr lang="tr-TR" dirty="0" smtClean="0">
                <a:solidFill>
                  <a:schemeClr val="accent6">
                    <a:lumMod val="75000"/>
                  </a:schemeClr>
                </a:solidFill>
              </a:rPr>
              <a:t>Jilet, diş fırçası, tırnak makası, cımbız, manikür ve pedikür aletleri gibi kişisel eşyaları başkaları ile paylaşmamaları, </a:t>
            </a:r>
          </a:p>
          <a:p>
            <a:r>
              <a:rPr lang="tr-TR" dirty="0" smtClean="0">
                <a:solidFill>
                  <a:schemeClr val="accent6">
                    <a:lumMod val="75000"/>
                  </a:schemeClr>
                </a:solidFill>
              </a:rPr>
              <a:t>Eşleri ile hastalığın düşük ihtimal de olsa cinsel yolla geçiş riskinin bulunduğu konusunda konuşmaları, </a:t>
            </a:r>
          </a:p>
          <a:p>
            <a:r>
              <a:rPr lang="nn-NO" dirty="0" smtClean="0">
                <a:solidFill>
                  <a:schemeClr val="accent6">
                    <a:lumMod val="75000"/>
                  </a:schemeClr>
                </a:solidFill>
              </a:rPr>
              <a:t>Test ve korunma konusunda birlikte karar vermeleri, </a:t>
            </a:r>
          </a:p>
          <a:p>
            <a:r>
              <a:rPr lang="tr-TR" dirty="0" smtClean="0">
                <a:solidFill>
                  <a:schemeClr val="accent6">
                    <a:lumMod val="75000"/>
                  </a:schemeClr>
                </a:solidFill>
              </a:rPr>
              <a:t>HCV pozitif kişilerin ileri testlerle değerlendirilmesi ve uzman tarafından izleminin yapılması, konularında bilgilendirilmelidir.  </a:t>
            </a:r>
            <a:r>
              <a:rPr lang="tr-TR" b="1" dirty="0" smtClean="0">
                <a:solidFill>
                  <a:schemeClr val="accent6">
                    <a:lumMod val="75000"/>
                  </a:schemeClr>
                </a:solidFill>
              </a:rPr>
              <a:t> </a:t>
            </a:r>
          </a:p>
          <a:p>
            <a:pPr>
              <a:buNone/>
            </a:pP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6">
                    <a:lumMod val="75000"/>
                  </a:schemeClr>
                </a:solidFill>
              </a:rPr>
              <a:t>HIV ENFEKSİYONU </a:t>
            </a:r>
          </a:p>
          <a:p>
            <a:pPr algn="just">
              <a:buFont typeface="Wingdings" pitchFamily="2" charset="2"/>
              <a:buChar char="ü"/>
            </a:pPr>
            <a:r>
              <a:rPr lang="tr-TR" dirty="0" smtClean="0">
                <a:solidFill>
                  <a:schemeClr val="accent6">
                    <a:lumMod val="75000"/>
                  </a:schemeClr>
                </a:solidFill>
              </a:rPr>
              <a:t>HIV </a:t>
            </a:r>
            <a:r>
              <a:rPr lang="tr-TR" dirty="0" err="1" smtClean="0">
                <a:solidFill>
                  <a:schemeClr val="accent6">
                    <a:lumMod val="75000"/>
                  </a:schemeClr>
                </a:solidFill>
              </a:rPr>
              <a:t>retrovirüs</a:t>
            </a:r>
            <a:r>
              <a:rPr lang="tr-TR" dirty="0" smtClean="0">
                <a:solidFill>
                  <a:schemeClr val="accent6">
                    <a:lumMod val="75000"/>
                  </a:schemeClr>
                </a:solidFill>
              </a:rPr>
              <a:t> adıyla bilinen virüs grubunda yer alır. </a:t>
            </a:r>
          </a:p>
          <a:p>
            <a:pPr algn="just">
              <a:buFont typeface="Wingdings" pitchFamily="2" charset="2"/>
              <a:buChar char="ü"/>
            </a:pPr>
            <a:r>
              <a:rPr lang="tr-TR" dirty="0" smtClean="0">
                <a:solidFill>
                  <a:schemeClr val="accent6">
                    <a:lumMod val="75000"/>
                  </a:schemeClr>
                </a:solidFill>
              </a:rPr>
              <a:t>Kişi, HIV ile </a:t>
            </a:r>
            <a:r>
              <a:rPr lang="tr-TR" dirty="0" err="1" smtClean="0">
                <a:solidFill>
                  <a:schemeClr val="accent6">
                    <a:lumMod val="75000"/>
                  </a:schemeClr>
                </a:solidFill>
              </a:rPr>
              <a:t>enfekte</a:t>
            </a:r>
            <a:r>
              <a:rPr lang="tr-TR" dirty="0" smtClean="0">
                <a:solidFill>
                  <a:schemeClr val="accent6">
                    <a:lumMod val="75000"/>
                  </a:schemeClr>
                </a:solidFill>
              </a:rPr>
              <a:t> olduğu halde bunu bilmeyebilir, </a:t>
            </a:r>
            <a:r>
              <a:rPr lang="tr-TR" dirty="0" err="1" smtClean="0">
                <a:solidFill>
                  <a:schemeClr val="accent6">
                    <a:lumMod val="75000"/>
                  </a:schemeClr>
                </a:solidFill>
              </a:rPr>
              <a:t>HIV’e</a:t>
            </a:r>
            <a:r>
              <a:rPr lang="tr-TR" dirty="0" smtClean="0">
                <a:solidFill>
                  <a:schemeClr val="accent6">
                    <a:lumMod val="75000"/>
                  </a:schemeClr>
                </a:solidFill>
              </a:rPr>
              <a:t> bağlı belirti veya hastalıklar, bulaşmayı izleyen uzun yıllar boyunca ortaya çıkmayabilir. </a:t>
            </a:r>
          </a:p>
          <a:p>
            <a:pPr algn="just">
              <a:buFont typeface="Wingdings" pitchFamily="2" charset="2"/>
              <a:buChar char="ü"/>
            </a:pPr>
            <a:r>
              <a:rPr lang="tr-TR" dirty="0" smtClean="0">
                <a:solidFill>
                  <a:schemeClr val="accent6">
                    <a:lumMod val="75000"/>
                  </a:schemeClr>
                </a:solidFill>
              </a:rPr>
              <a:t>AIDS; HIV enfeksiyonunun ilerlemiş aşaması, bir başka deyişle, enfeksiyona bağlı bağışıklık sisteminin zayıfladığı son hastalık evresidir. HIV enfeksiyonunun ilerlemesi, bağışıklık sistemini, hastalıklarla yeterince savaşamayacağı noktaya kadar zayıflatır. </a:t>
            </a:r>
          </a:p>
          <a:p>
            <a:pPr algn="just">
              <a:buFont typeface="Wingdings" pitchFamily="2" charset="2"/>
              <a:buChar char="ü"/>
            </a:pPr>
            <a:r>
              <a:rPr lang="tr-TR" dirty="0" smtClean="0">
                <a:solidFill>
                  <a:schemeClr val="accent6">
                    <a:lumMod val="75000"/>
                  </a:schemeClr>
                </a:solidFill>
              </a:rPr>
              <a:t>Kişi, fırsatçı enfeksiyonlar adı verilen bazı enfeksiyonlara ve diğer hastalıklara (kanser gibi) karşı daha duyarlı hale gelir. </a:t>
            </a:r>
          </a:p>
          <a:p>
            <a:pPr>
              <a:buNone/>
            </a:pP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6">
                    <a:lumMod val="75000"/>
                  </a:schemeClr>
                </a:solidFill>
              </a:rPr>
              <a:t>HIV ENFEKSİYONU</a:t>
            </a:r>
          </a:p>
          <a:p>
            <a:pPr algn="just">
              <a:buNone/>
            </a:pPr>
            <a:r>
              <a:rPr lang="tr-TR" dirty="0" smtClean="0">
                <a:solidFill>
                  <a:schemeClr val="accent6">
                    <a:lumMod val="75000"/>
                  </a:schemeClr>
                </a:solidFill>
              </a:rPr>
              <a:t>HIV enfeksiyonu aşağıdaki yollarla </a:t>
            </a:r>
            <a:r>
              <a:rPr lang="tr-TR" b="1" dirty="0" smtClean="0">
                <a:solidFill>
                  <a:schemeClr val="accent6">
                    <a:lumMod val="75000"/>
                  </a:schemeClr>
                </a:solidFill>
              </a:rPr>
              <a:t>BULAŞIR</a:t>
            </a:r>
            <a:r>
              <a:rPr lang="tr-TR" dirty="0" smtClean="0">
                <a:solidFill>
                  <a:schemeClr val="accent6">
                    <a:lumMod val="75000"/>
                  </a:schemeClr>
                </a:solidFill>
              </a:rPr>
              <a:t>; </a:t>
            </a:r>
          </a:p>
          <a:p>
            <a:pPr algn="just">
              <a:buNone/>
            </a:pPr>
            <a:r>
              <a:rPr lang="tr-TR" b="1" dirty="0" smtClean="0">
                <a:solidFill>
                  <a:schemeClr val="accent6">
                    <a:lumMod val="75000"/>
                  </a:schemeClr>
                </a:solidFill>
              </a:rPr>
              <a:t>1)</a:t>
            </a:r>
            <a:r>
              <a:rPr lang="tr-TR" dirty="0" smtClean="0">
                <a:solidFill>
                  <a:schemeClr val="accent6">
                    <a:lumMod val="75000"/>
                  </a:schemeClr>
                </a:solidFill>
              </a:rPr>
              <a:t>Cinsel ilişki </a:t>
            </a:r>
          </a:p>
          <a:p>
            <a:pPr algn="just">
              <a:buNone/>
            </a:pPr>
            <a:r>
              <a:rPr lang="tr-TR" b="1" dirty="0" smtClean="0">
                <a:solidFill>
                  <a:schemeClr val="accent6">
                    <a:lumMod val="75000"/>
                  </a:schemeClr>
                </a:solidFill>
              </a:rPr>
              <a:t>2)</a:t>
            </a:r>
            <a:r>
              <a:rPr lang="tr-TR" dirty="0" smtClean="0">
                <a:solidFill>
                  <a:schemeClr val="accent6">
                    <a:lumMod val="75000"/>
                  </a:schemeClr>
                </a:solidFill>
              </a:rPr>
              <a:t>Kanla temas </a:t>
            </a:r>
          </a:p>
          <a:p>
            <a:pPr algn="just">
              <a:buNone/>
            </a:pPr>
            <a:r>
              <a:rPr lang="tr-TR" dirty="0" smtClean="0">
                <a:solidFill>
                  <a:schemeClr val="accent6">
                    <a:lumMod val="75000"/>
                  </a:schemeClr>
                </a:solidFill>
              </a:rPr>
              <a:t>Kesici delici aletlerle yaralanma (hasta kişinin kanı veya vücut sıvıları ile kirlenmiş iğne, enjektör, bıçak, jilet, dövme ve akupunktur iğneleri, sünnet gereçleri, diş hekimliği gereçleri, ameliyat gereçleri, deri delme gereçleri, vb.) </a:t>
            </a:r>
          </a:p>
          <a:p>
            <a:pPr algn="just">
              <a:buNone/>
            </a:pPr>
            <a:r>
              <a:rPr lang="tr-TR" dirty="0" smtClean="0">
                <a:solidFill>
                  <a:schemeClr val="accent6">
                    <a:lumMod val="75000"/>
                  </a:schemeClr>
                </a:solidFill>
              </a:rPr>
              <a:t>Virüs ile </a:t>
            </a:r>
            <a:r>
              <a:rPr lang="tr-TR" dirty="0" err="1" smtClean="0">
                <a:solidFill>
                  <a:schemeClr val="accent6">
                    <a:lumMod val="75000"/>
                  </a:schemeClr>
                </a:solidFill>
              </a:rPr>
              <a:t>enfekte</a:t>
            </a:r>
            <a:r>
              <a:rPr lang="tr-TR" dirty="0" smtClean="0">
                <a:solidFill>
                  <a:schemeClr val="accent6">
                    <a:lumMod val="75000"/>
                  </a:schemeClr>
                </a:solidFill>
              </a:rPr>
              <a:t> kişinin kanının veya organının, virüs taşımayan kişiye verilmesi/ aktarılması </a:t>
            </a:r>
          </a:p>
          <a:p>
            <a:pPr algn="just">
              <a:buNone/>
            </a:pPr>
            <a:r>
              <a:rPr lang="tr-TR" dirty="0" smtClean="0">
                <a:solidFill>
                  <a:schemeClr val="accent6">
                    <a:lumMod val="75000"/>
                  </a:schemeClr>
                </a:solidFill>
              </a:rPr>
              <a:t>Virüs ile </a:t>
            </a:r>
            <a:r>
              <a:rPr lang="tr-TR" dirty="0" err="1" smtClean="0">
                <a:solidFill>
                  <a:schemeClr val="accent6">
                    <a:lumMod val="75000"/>
                  </a:schemeClr>
                </a:solidFill>
              </a:rPr>
              <a:t>enfekte</a:t>
            </a:r>
            <a:r>
              <a:rPr lang="tr-TR" dirty="0" smtClean="0">
                <a:solidFill>
                  <a:schemeClr val="accent6">
                    <a:lumMod val="75000"/>
                  </a:schemeClr>
                </a:solidFill>
              </a:rPr>
              <a:t> kişinin kan veya vücut sıvılarının, zedelenmiş deri ve mukozalara temas etmesi </a:t>
            </a:r>
          </a:p>
          <a:p>
            <a:pPr algn="just">
              <a:buNone/>
            </a:pPr>
            <a:r>
              <a:rPr lang="tr-TR" b="1" dirty="0" smtClean="0">
                <a:solidFill>
                  <a:schemeClr val="accent6">
                    <a:lumMod val="75000"/>
                  </a:schemeClr>
                </a:solidFill>
              </a:rPr>
              <a:t>3)</a:t>
            </a:r>
            <a:r>
              <a:rPr lang="tr-TR" dirty="0" smtClean="0">
                <a:solidFill>
                  <a:schemeClr val="accent6">
                    <a:lumMod val="75000"/>
                  </a:schemeClr>
                </a:solidFill>
              </a:rPr>
              <a:t>Anneden çocuğa bulaşma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6">
                    <a:lumMod val="75000"/>
                  </a:schemeClr>
                </a:solidFill>
              </a:rPr>
              <a:t>HIV ENFEKSİYONU - Tanı</a:t>
            </a:r>
          </a:p>
          <a:p>
            <a:pPr algn="just"/>
            <a:r>
              <a:rPr lang="tr-TR" dirty="0" smtClean="0">
                <a:solidFill>
                  <a:schemeClr val="accent6">
                    <a:lumMod val="75000"/>
                  </a:schemeClr>
                </a:solidFill>
              </a:rPr>
              <a:t>Virüsün bulaşmasından, vücudun saptanabilir miktarda antikor ürettiği ana kadar geçen süre </a:t>
            </a:r>
            <a:r>
              <a:rPr lang="tr-TR" dirty="0" smtClean="0">
                <a:solidFill>
                  <a:srgbClr val="FF0000"/>
                </a:solidFill>
              </a:rPr>
              <a:t>pencere dönemi </a:t>
            </a:r>
            <a:r>
              <a:rPr lang="tr-TR" dirty="0" smtClean="0">
                <a:solidFill>
                  <a:schemeClr val="accent6">
                    <a:lumMod val="75000"/>
                  </a:schemeClr>
                </a:solidFill>
              </a:rPr>
              <a:t>olarak adlandırılır. Pencere dönemi ortalama üç ay sürmekle birlikte, 1-2 hafta kadar kısa veya 6 ay kadar uzun da olabilir. </a:t>
            </a:r>
          </a:p>
          <a:p>
            <a:pPr algn="just"/>
            <a:r>
              <a:rPr lang="tr-TR" dirty="0" smtClean="0">
                <a:solidFill>
                  <a:schemeClr val="accent6">
                    <a:lumMod val="75000"/>
                  </a:schemeClr>
                </a:solidFill>
              </a:rPr>
              <a:t>Yani, bazı hastalarda üç aydan çok daha önce antikor saptanabileceği gibi, 6 ay gibi geç bir dönemde de antikorların pozitifleştiği görülebilir. Böyle geç pozitifleşen kişilerde, birey HIV ile </a:t>
            </a:r>
            <a:r>
              <a:rPr lang="tr-TR" dirty="0" err="1" smtClean="0">
                <a:solidFill>
                  <a:schemeClr val="accent6">
                    <a:lumMod val="75000"/>
                  </a:schemeClr>
                </a:solidFill>
              </a:rPr>
              <a:t>enfekte</a:t>
            </a:r>
            <a:r>
              <a:rPr lang="tr-TR" dirty="0" smtClean="0">
                <a:solidFill>
                  <a:schemeClr val="accent6">
                    <a:lumMod val="75000"/>
                  </a:schemeClr>
                </a:solidFill>
              </a:rPr>
              <a:t> olsa bile, erken dönemde testi pozitif çıkmayabilir. Böyle durumlarda, virüsle karşılaşma olasılığı bulunan tarihin 3 ay sonrasında olacak şekilde test tekrarlanmalıdır. </a:t>
            </a:r>
            <a:endParaRPr>
              <a:solidFill>
                <a:schemeClr val="accent6">
                  <a:lumMod val="7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6">
                    <a:lumMod val="75000"/>
                  </a:schemeClr>
                </a:solidFill>
              </a:rPr>
              <a:t>HIV ENFEKSİYONU</a:t>
            </a:r>
          </a:p>
          <a:p>
            <a:pPr>
              <a:buNone/>
            </a:pPr>
            <a:r>
              <a:rPr lang="tr-TR" b="1" dirty="0" smtClean="0">
                <a:solidFill>
                  <a:schemeClr val="accent6">
                    <a:lumMod val="75000"/>
                  </a:schemeClr>
                </a:solidFill>
              </a:rPr>
              <a:t>Cinsel yolla bulaşa karşı korunma: </a:t>
            </a:r>
          </a:p>
          <a:p>
            <a:pPr algn="just"/>
            <a:r>
              <a:rPr lang="tr-TR" dirty="0" smtClean="0">
                <a:solidFill>
                  <a:schemeClr val="accent6">
                    <a:lumMod val="75000"/>
                  </a:schemeClr>
                </a:solidFill>
              </a:rPr>
              <a:t>En sık bulaş yolu cinsel temasla olduğu için bu yolla korunma büyük önem taşımaktadır. </a:t>
            </a:r>
            <a:r>
              <a:rPr lang="tr-TR" dirty="0" err="1" smtClean="0">
                <a:solidFill>
                  <a:schemeClr val="accent6">
                    <a:lumMod val="75000"/>
                  </a:schemeClr>
                </a:solidFill>
              </a:rPr>
              <a:t>Enfekte</a:t>
            </a:r>
            <a:r>
              <a:rPr lang="tr-TR" dirty="0" smtClean="0">
                <a:solidFill>
                  <a:schemeClr val="accent6">
                    <a:lumMod val="75000"/>
                  </a:schemeClr>
                </a:solidFill>
              </a:rPr>
              <a:t> olmayan tek bir cinsel partnerle </a:t>
            </a:r>
            <a:r>
              <a:rPr lang="tr-TR" dirty="0" err="1" smtClean="0">
                <a:solidFill>
                  <a:schemeClr val="accent6">
                    <a:lumMod val="75000"/>
                  </a:schemeClr>
                </a:solidFill>
              </a:rPr>
              <a:t>monogamik</a:t>
            </a:r>
            <a:r>
              <a:rPr lang="tr-TR" dirty="0" smtClean="0">
                <a:solidFill>
                  <a:schemeClr val="accent6">
                    <a:lumMod val="75000"/>
                  </a:schemeClr>
                </a:solidFill>
              </a:rPr>
              <a:t> ilişki sürdürülerek kesin olarak HIV enfeksiyonunun </a:t>
            </a:r>
            <a:r>
              <a:rPr lang="tr-TR" dirty="0" err="1" smtClean="0">
                <a:solidFill>
                  <a:schemeClr val="accent6">
                    <a:lumMod val="75000"/>
                  </a:schemeClr>
                </a:solidFill>
              </a:rPr>
              <a:t>bulaşını</a:t>
            </a:r>
            <a:r>
              <a:rPr lang="tr-TR" dirty="0" smtClean="0">
                <a:solidFill>
                  <a:schemeClr val="accent6">
                    <a:lumMod val="75000"/>
                  </a:schemeClr>
                </a:solidFill>
              </a:rPr>
              <a:t> engellemek için en kesin yöntemdir. </a:t>
            </a:r>
          </a:p>
          <a:p>
            <a:pPr algn="just"/>
            <a:r>
              <a:rPr lang="tr-TR" dirty="0" smtClean="0">
                <a:solidFill>
                  <a:schemeClr val="accent6">
                    <a:lumMod val="75000"/>
                  </a:schemeClr>
                </a:solidFill>
              </a:rPr>
              <a:t>Bununla birlikte cinsel temas sırasında kondom kullanılmasının; kondomun lateks olması, doğru ve devamlı kullanılması, yırtık veya delik olmaması kaydı ile koruyuculuğu ispatlanmıştır. </a:t>
            </a:r>
            <a:r>
              <a:rPr lang="tr-TR" b="1" dirty="0" smtClean="0">
                <a:solidFill>
                  <a:schemeClr val="accent6">
                    <a:lumMod val="75000"/>
                  </a:schemeClr>
                </a:solidFill>
              </a:rPr>
              <a:t> </a:t>
            </a:r>
          </a:p>
          <a:p>
            <a:pPr algn="just"/>
            <a:r>
              <a:rPr lang="tr-TR" dirty="0" smtClean="0">
                <a:solidFill>
                  <a:schemeClr val="accent6">
                    <a:lumMod val="75000"/>
                  </a:schemeClr>
                </a:solidFill>
              </a:rPr>
              <a:t>HIV pozitifliği evlenmeye engel teşkil eden hastalıklar grubunda yer almamaktadır. </a:t>
            </a:r>
            <a:endParaRPr>
              <a:solidFill>
                <a:schemeClr val="accent6">
                  <a:lumMod val="7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Cinsel Yolla Bulaşan Hastalıklar</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r>
              <a:rPr lang="tr-TR" b="1" dirty="0" smtClean="0">
                <a:solidFill>
                  <a:schemeClr val="accent6">
                    <a:lumMod val="75000"/>
                  </a:schemeClr>
                </a:solidFill>
              </a:rPr>
              <a:t>06.11.2004 tarih ve 25635 sayılı Resmi Gazetede yayınlanan “Bulaşıcı Hastalıkların İhbarı ve Bildirim Sistemi Hakkında Tebliğ” ve 30.05.2007 tarih ve 26537 sayılı Resmi Gazetede yayınlanarak yürürlüğe giren “Bulaşıcı hastalıkların İhbarı ve Bildirimi Sistemi” Yönergesinde; </a:t>
            </a:r>
            <a:r>
              <a:rPr lang="tr-TR" b="1" i="1" dirty="0" smtClean="0">
                <a:solidFill>
                  <a:schemeClr val="accent6">
                    <a:lumMod val="75000"/>
                  </a:schemeClr>
                </a:solidFill>
              </a:rPr>
              <a:t>“Bulaşıcı Hastalıkların İhbarı ve Bildirim Sistemi Standart Tanı, </a:t>
            </a:r>
            <a:r>
              <a:rPr lang="tr-TR" b="1" i="1" dirty="0" err="1" smtClean="0">
                <a:solidFill>
                  <a:schemeClr val="accent6">
                    <a:lumMod val="75000"/>
                  </a:schemeClr>
                </a:solidFill>
              </a:rPr>
              <a:t>Sürveyans</a:t>
            </a:r>
            <a:r>
              <a:rPr lang="tr-TR" b="1" i="1" dirty="0" smtClean="0">
                <a:solidFill>
                  <a:schemeClr val="accent6">
                    <a:lumMod val="75000"/>
                  </a:schemeClr>
                </a:solidFill>
              </a:rPr>
              <a:t> ve Laboratuar Rehberi” tanımlanmıştır: </a:t>
            </a:r>
          </a:p>
          <a:p>
            <a:r>
              <a:rPr lang="tr-TR" dirty="0" smtClean="0">
                <a:solidFill>
                  <a:srgbClr val="FF0000"/>
                </a:solidFill>
              </a:rPr>
              <a:t>Rehberde; </a:t>
            </a:r>
            <a:r>
              <a:rPr lang="tr-TR" dirty="0" err="1" smtClean="0">
                <a:solidFill>
                  <a:srgbClr val="FF0000"/>
                </a:solidFill>
              </a:rPr>
              <a:t>Klamidya</a:t>
            </a:r>
            <a:r>
              <a:rPr lang="tr-TR" dirty="0" smtClean="0">
                <a:solidFill>
                  <a:srgbClr val="FF0000"/>
                </a:solidFill>
              </a:rPr>
              <a:t> , </a:t>
            </a:r>
            <a:r>
              <a:rPr lang="tr-TR" dirty="0" err="1" smtClean="0">
                <a:solidFill>
                  <a:srgbClr val="FF0000"/>
                </a:solidFill>
              </a:rPr>
              <a:t>Gonore</a:t>
            </a:r>
            <a:r>
              <a:rPr lang="tr-TR" dirty="0" smtClean="0">
                <a:solidFill>
                  <a:srgbClr val="FF0000"/>
                </a:solidFill>
              </a:rPr>
              <a:t> , </a:t>
            </a:r>
            <a:r>
              <a:rPr lang="tr-TR" dirty="0" err="1" smtClean="0">
                <a:solidFill>
                  <a:srgbClr val="FF0000"/>
                </a:solidFill>
              </a:rPr>
              <a:t>Sifiliz</a:t>
            </a:r>
            <a:r>
              <a:rPr lang="tr-TR" dirty="0" smtClean="0">
                <a:solidFill>
                  <a:srgbClr val="FF0000"/>
                </a:solidFill>
              </a:rPr>
              <a:t> , AIDS [Kazanılmış </a:t>
            </a:r>
            <a:r>
              <a:rPr lang="tr-TR" dirty="0" err="1" smtClean="0">
                <a:solidFill>
                  <a:srgbClr val="FF0000"/>
                </a:solidFill>
              </a:rPr>
              <a:t>immün</a:t>
            </a:r>
            <a:r>
              <a:rPr lang="tr-TR" dirty="0" smtClean="0">
                <a:solidFill>
                  <a:srgbClr val="FF0000"/>
                </a:solidFill>
              </a:rPr>
              <a:t> yetmezlik sendromu] , HIV enfeksiyonu [İnsan </a:t>
            </a:r>
            <a:r>
              <a:rPr lang="tr-TR" dirty="0" err="1" smtClean="0">
                <a:solidFill>
                  <a:srgbClr val="FF0000"/>
                </a:solidFill>
              </a:rPr>
              <a:t>immün</a:t>
            </a:r>
            <a:r>
              <a:rPr lang="tr-TR" dirty="0" smtClean="0">
                <a:solidFill>
                  <a:srgbClr val="FF0000"/>
                </a:solidFill>
              </a:rPr>
              <a:t> yetmezlik virüsü enfeksiyonu] , Akut </a:t>
            </a:r>
            <a:r>
              <a:rPr lang="tr-TR" dirty="0" err="1" smtClean="0">
                <a:solidFill>
                  <a:srgbClr val="FF0000"/>
                </a:solidFill>
              </a:rPr>
              <a:t>Viral</a:t>
            </a:r>
            <a:r>
              <a:rPr lang="tr-TR" dirty="0" smtClean="0">
                <a:solidFill>
                  <a:srgbClr val="FF0000"/>
                </a:solidFill>
              </a:rPr>
              <a:t> hepatitler Hepatit A, B, C, D ve E bildirimi zorunlu hastalıklar olarak tanımlanmıştır. </a:t>
            </a:r>
          </a:p>
          <a:p>
            <a:endParaRPr lang="tr-TR" dirty="0" smtClean="0">
              <a:solidFill>
                <a:schemeClr val="accent6">
                  <a:lumMod val="75000"/>
                </a:schemeClr>
              </a:solidFill>
            </a:endParaRPr>
          </a:p>
          <a:p>
            <a:r>
              <a:rPr lang="tr-TR" b="1" dirty="0" smtClean="0">
                <a:solidFill>
                  <a:schemeClr val="accent6">
                    <a:lumMod val="75000"/>
                  </a:schemeClr>
                </a:solidFill>
              </a:rPr>
              <a:t>Bu hastalıkların sürveyansı, rehberde belirtilen hususlara uygun olarak yürütülmelidir.</a:t>
            </a:r>
            <a:r>
              <a:rPr lang="tr-TR" b="1" dirty="0" smtClean="0"/>
              <a:t> </a:t>
            </a: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727"/>
        <p:cNvGrpSpPr/>
        <p:nvPr/>
      </p:nvGrpSpPr>
      <p:grpSpPr>
        <a:xfrm>
          <a:off x="0" y="0"/>
          <a:ext cx="0" cy="0"/>
          <a:chOff x="0" y="0"/>
          <a:chExt cx="0" cy="0"/>
        </a:xfrm>
      </p:grpSpPr>
      <p:sp>
        <p:nvSpPr>
          <p:cNvPr id="728" name="Google Shape;728;p110"/>
          <p:cNvSpPr txBox="1">
            <a:spLocks noGrp="1"/>
          </p:cNvSpPr>
          <p:nvPr>
            <p:ph type="title"/>
          </p:nvPr>
        </p:nvSpPr>
        <p:spPr>
          <a:xfrm>
            <a:off x="468312" y="692150"/>
            <a:ext cx="8229600" cy="14319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CYBH’ların Komplikasyonları</a:t>
            </a:r>
            <a:br>
              <a:rPr lang="en-US" sz="4400" b="1" i="0" u="none">
                <a:solidFill>
                  <a:srgbClr val="C00000"/>
                </a:solidFill>
                <a:latin typeface="Calibri"/>
                <a:ea typeface="Calibri"/>
                <a:cs typeface="Calibri"/>
                <a:sym typeface="Calibri"/>
              </a:rPr>
            </a:br>
            <a:r>
              <a:rPr lang="en-US" sz="3600" b="0" i="0" u="none">
                <a:solidFill>
                  <a:srgbClr val="C00000"/>
                </a:solidFill>
                <a:latin typeface="Calibri"/>
                <a:ea typeface="Calibri"/>
                <a:cs typeface="Calibri"/>
                <a:sym typeface="Calibri"/>
              </a:rPr>
              <a:t> </a:t>
            </a:r>
            <a:br>
              <a:rPr lang="en-US" sz="3600" b="0" i="0" u="none">
                <a:solidFill>
                  <a:srgbClr val="C00000"/>
                </a:solidFill>
                <a:latin typeface="Calibri"/>
                <a:ea typeface="Calibri"/>
                <a:cs typeface="Calibri"/>
                <a:sym typeface="Calibri"/>
              </a:rPr>
            </a:br>
            <a:endParaRPr/>
          </a:p>
        </p:txBody>
      </p:sp>
      <p:sp>
        <p:nvSpPr>
          <p:cNvPr id="729" name="Google Shape;729;p110"/>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marL="341312" marR="0" lvl="0" indent="-341312" algn="l" rtl="0">
              <a:lnSpc>
                <a:spcPct val="100000"/>
              </a:lnSpc>
              <a:spcBef>
                <a:spcPts val="0"/>
              </a:spcBef>
              <a:spcAft>
                <a:spcPts val="0"/>
              </a:spcAft>
              <a:buClr>
                <a:srgbClr val="006699"/>
              </a:buClr>
              <a:buSzPts val="2400"/>
              <a:buFont typeface="Noto Sans Symbols"/>
              <a:buChar char="✓"/>
            </a:pPr>
            <a:r>
              <a:rPr lang="en-US" sz="2400" b="0" i="0" u="none">
                <a:solidFill>
                  <a:srgbClr val="006699"/>
                </a:solidFill>
                <a:latin typeface="Calibri"/>
                <a:ea typeface="Calibri"/>
                <a:cs typeface="Calibri"/>
                <a:sym typeface="Calibri"/>
              </a:rPr>
              <a:t>Kadınlarda kronik pelvis ağrıları, kısırlık (infertilite)</a:t>
            </a:r>
            <a:endParaRPr/>
          </a:p>
          <a:p>
            <a:pPr marL="341312" marR="0" lvl="0" indent="-188912" algn="l" rtl="0">
              <a:lnSpc>
                <a:spcPct val="100000"/>
              </a:lnSpc>
              <a:spcBef>
                <a:spcPts val="480"/>
              </a:spcBef>
              <a:spcAft>
                <a:spcPts val="0"/>
              </a:spcAft>
              <a:buClr>
                <a:schemeClr val="dk1"/>
              </a:buClr>
              <a:buSzPts val="2400"/>
              <a:buFont typeface="Noto Sans Symbols"/>
              <a:buNone/>
            </a:pPr>
            <a:endParaRPr sz="2400" b="0" i="0" u="none">
              <a:solidFill>
                <a:srgbClr val="006699"/>
              </a:solidFill>
              <a:latin typeface="Calibri"/>
              <a:ea typeface="Calibri"/>
              <a:cs typeface="Calibri"/>
              <a:sym typeface="Calibri"/>
            </a:endParaRPr>
          </a:p>
          <a:p>
            <a:pPr marL="341312" marR="0" lvl="0" indent="-341312" algn="l" rtl="0">
              <a:lnSpc>
                <a:spcPct val="100000"/>
              </a:lnSpc>
              <a:spcBef>
                <a:spcPts val="480"/>
              </a:spcBef>
              <a:spcAft>
                <a:spcPts val="0"/>
              </a:spcAft>
              <a:buClr>
                <a:srgbClr val="006699"/>
              </a:buClr>
              <a:buSzPts val="2400"/>
              <a:buFont typeface="Noto Sans Symbols"/>
              <a:buChar char="✓"/>
            </a:pPr>
            <a:r>
              <a:rPr lang="en-US" sz="2400" b="0" i="0" u="none">
                <a:solidFill>
                  <a:srgbClr val="006699"/>
                </a:solidFill>
                <a:latin typeface="Calibri"/>
                <a:ea typeface="Calibri"/>
                <a:cs typeface="Calibri"/>
                <a:sym typeface="Calibri"/>
              </a:rPr>
              <a:t>Yenidoğanlarda göz enfeksiyonları, zatürre (pnömoni)</a:t>
            </a:r>
            <a:endParaRPr/>
          </a:p>
          <a:p>
            <a:pPr marL="341312" marR="0" lvl="0" indent="-188912" algn="l" rtl="0">
              <a:lnSpc>
                <a:spcPct val="100000"/>
              </a:lnSpc>
              <a:spcBef>
                <a:spcPts val="480"/>
              </a:spcBef>
              <a:spcAft>
                <a:spcPts val="0"/>
              </a:spcAft>
              <a:buClr>
                <a:schemeClr val="dk1"/>
              </a:buClr>
              <a:buSzPts val="2400"/>
              <a:buFont typeface="Noto Sans Symbols"/>
              <a:buNone/>
            </a:pPr>
            <a:endParaRPr sz="2400" b="0" i="0" u="none">
              <a:solidFill>
                <a:srgbClr val="006699"/>
              </a:solidFill>
              <a:latin typeface="Calibri"/>
              <a:ea typeface="Calibri"/>
              <a:cs typeface="Calibri"/>
              <a:sym typeface="Calibri"/>
            </a:endParaRPr>
          </a:p>
          <a:p>
            <a:pPr marL="341312" marR="0" lvl="0" indent="-341312" algn="l" rtl="0">
              <a:lnSpc>
                <a:spcPct val="100000"/>
              </a:lnSpc>
              <a:spcBef>
                <a:spcPts val="480"/>
              </a:spcBef>
              <a:spcAft>
                <a:spcPts val="0"/>
              </a:spcAft>
              <a:buClr>
                <a:srgbClr val="006699"/>
              </a:buClr>
              <a:buSzPts val="2400"/>
              <a:buFont typeface="Noto Sans Symbols"/>
              <a:buChar char="✓"/>
            </a:pPr>
            <a:r>
              <a:rPr lang="en-US" sz="2400" b="0" i="0" u="none">
                <a:solidFill>
                  <a:srgbClr val="006699"/>
                </a:solidFill>
                <a:latin typeface="Calibri"/>
                <a:ea typeface="Calibri"/>
                <a:cs typeface="Calibri"/>
                <a:sym typeface="Calibri"/>
              </a:rPr>
              <a:t>Dış gebelik, rahim ağzı kanseri, ağır enfeksiyonlar (Ektopik Gebelik, Sepsis ve Servikal Ca )</a:t>
            </a:r>
            <a:endParaRPr/>
          </a:p>
          <a:p>
            <a:pPr marL="341312" marR="0" lvl="0" indent="-188912" algn="l" rtl="0">
              <a:lnSpc>
                <a:spcPct val="100000"/>
              </a:lnSpc>
              <a:spcBef>
                <a:spcPts val="480"/>
              </a:spcBef>
              <a:spcAft>
                <a:spcPts val="0"/>
              </a:spcAft>
              <a:buClr>
                <a:schemeClr val="dk1"/>
              </a:buClr>
              <a:buSzPts val="2400"/>
              <a:buFont typeface="Noto Sans Symbols"/>
              <a:buNone/>
            </a:pPr>
            <a:endParaRPr sz="2400" b="0" i="0" u="none">
              <a:solidFill>
                <a:srgbClr val="006699"/>
              </a:solidFill>
              <a:latin typeface="Calibri"/>
              <a:ea typeface="Calibri"/>
              <a:cs typeface="Calibri"/>
              <a:sym typeface="Calibri"/>
            </a:endParaRPr>
          </a:p>
          <a:p>
            <a:pPr marL="341312" marR="0" lvl="0" indent="-341312" algn="l" rtl="0">
              <a:lnSpc>
                <a:spcPct val="100000"/>
              </a:lnSpc>
              <a:spcBef>
                <a:spcPts val="480"/>
              </a:spcBef>
              <a:spcAft>
                <a:spcPts val="0"/>
              </a:spcAft>
              <a:buClr>
                <a:srgbClr val="006699"/>
              </a:buClr>
              <a:buSzPts val="2400"/>
              <a:buFont typeface="Noto Sans Symbols"/>
              <a:buChar char="✓"/>
            </a:pPr>
            <a:r>
              <a:rPr lang="en-US" sz="2400" b="0" i="0" u="none">
                <a:solidFill>
                  <a:srgbClr val="006699"/>
                </a:solidFill>
                <a:latin typeface="Calibri"/>
                <a:ea typeface="Calibri"/>
                <a:cs typeface="Calibri"/>
                <a:sym typeface="Calibri"/>
              </a:rPr>
              <a:t>Erkeklerde üretral darlık ve kısırlık (infertilite)</a:t>
            </a:r>
            <a:endParaRPr/>
          </a:p>
          <a:p>
            <a:pPr marL="341312" marR="0" lvl="0" indent="-188912" algn="l" rtl="0">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13"/>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CYBH’lardan Korunma</a:t>
            </a:r>
            <a:endParaRPr/>
          </a:p>
        </p:txBody>
      </p:sp>
      <p:sp>
        <p:nvSpPr>
          <p:cNvPr id="747" name="Google Shape;747;p113"/>
          <p:cNvSpPr txBox="1">
            <a:spLocks noGrp="1"/>
          </p:cNvSpPr>
          <p:nvPr>
            <p:ph type="body" idx="1"/>
          </p:nvPr>
        </p:nvSpPr>
        <p:spPr>
          <a:xfrm>
            <a:off x="323850" y="1557337"/>
            <a:ext cx="8229600" cy="4526100"/>
          </a:xfrm>
          <a:prstGeom prst="rect">
            <a:avLst/>
          </a:prstGeom>
          <a:noFill/>
          <a:ln>
            <a:noFill/>
          </a:ln>
        </p:spPr>
        <p:txBody>
          <a:bodyPr spcFirstLastPara="1" wrap="square" lIns="91250" tIns="45625" rIns="91250" bIns="45625" anchor="t" anchorCtr="0">
            <a:noAutofit/>
          </a:bodyPr>
          <a:lstStyle/>
          <a:p>
            <a:pPr marL="341312" marR="0" lvl="0" indent="-341312" algn="l" rtl="0">
              <a:lnSpc>
                <a:spcPct val="100000"/>
              </a:lnSpc>
              <a:spcBef>
                <a:spcPts val="0"/>
              </a:spcBef>
              <a:spcAft>
                <a:spcPts val="0"/>
              </a:spcAft>
              <a:buClr>
                <a:srgbClr val="006699"/>
              </a:buClr>
              <a:buSzPts val="2400"/>
              <a:buFont typeface="Calibri"/>
              <a:buChar char="•"/>
            </a:pPr>
            <a:r>
              <a:rPr lang="en-US" sz="2400" b="0" i="0" u="none" dirty="0" err="1">
                <a:solidFill>
                  <a:srgbClr val="006699"/>
                </a:solidFill>
                <a:latin typeface="Calibri"/>
                <a:ea typeface="Calibri"/>
                <a:cs typeface="Calibri"/>
                <a:sym typeface="Calibri"/>
              </a:rPr>
              <a:t>Sağlıklı</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Cinsel</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Davranış</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Biçimlerinin</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Benimsenmesi</a:t>
            </a:r>
            <a:r>
              <a:rPr lang="en-US" sz="2400" b="0" i="0" u="none" dirty="0">
                <a:solidFill>
                  <a:srgbClr val="006699"/>
                </a:solidFill>
                <a:latin typeface="Calibri"/>
                <a:ea typeface="Calibri"/>
                <a:cs typeface="Calibri"/>
                <a:sym typeface="Calibri"/>
              </a:rPr>
              <a:t>,</a:t>
            </a:r>
            <a:br>
              <a:rPr lang="en-US" sz="2400" b="0" i="0" u="none" dirty="0">
                <a:solidFill>
                  <a:srgbClr val="006699"/>
                </a:solidFill>
                <a:latin typeface="Calibri"/>
                <a:ea typeface="Calibri"/>
                <a:cs typeface="Calibri"/>
                <a:sym typeface="Calibri"/>
              </a:rPr>
            </a:br>
            <a:r>
              <a:rPr lang="en-US" sz="2400" b="0" i="0" u="none" dirty="0">
                <a:solidFill>
                  <a:srgbClr val="006699"/>
                </a:solidFill>
                <a:latin typeface="Calibri"/>
                <a:ea typeface="Calibri"/>
                <a:cs typeface="Calibri"/>
                <a:sym typeface="Calibri"/>
              </a:rPr>
              <a:t> </a:t>
            </a:r>
            <a:endParaRPr/>
          </a:p>
          <a:p>
            <a:pPr marL="341312" marR="0" lvl="0" indent="-188912" algn="l" rtl="0">
              <a:lnSpc>
                <a:spcPct val="100000"/>
              </a:lnSpc>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a:p>
            <a:pPr marL="341312" marR="0" lvl="0" indent="-341312" algn="l" rtl="0">
              <a:lnSpc>
                <a:spcPct val="100000"/>
              </a:lnSpc>
              <a:spcBef>
                <a:spcPts val="480"/>
              </a:spcBef>
              <a:spcAft>
                <a:spcPts val="0"/>
              </a:spcAft>
              <a:buClr>
                <a:srgbClr val="006699"/>
              </a:buClr>
              <a:buSzPts val="2400"/>
              <a:buFont typeface="Calibri"/>
              <a:buChar char="•"/>
            </a:pP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Tarama</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Testlerinin</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Yapılması</a:t>
            </a:r>
            <a:r>
              <a:rPr lang="en-US" sz="2400" b="0" i="0" u="none" dirty="0">
                <a:solidFill>
                  <a:srgbClr val="006699"/>
                </a:solidFill>
                <a:latin typeface="Calibri"/>
                <a:ea typeface="Calibri"/>
                <a:cs typeface="Calibri"/>
                <a:sym typeface="Calibri"/>
              </a:rPr>
              <a:t>,</a:t>
            </a:r>
            <a:br>
              <a:rPr lang="en-US" sz="2400" b="0" i="0" u="none" dirty="0">
                <a:solidFill>
                  <a:srgbClr val="006699"/>
                </a:solidFill>
                <a:latin typeface="Calibri"/>
                <a:ea typeface="Calibri"/>
                <a:cs typeface="Calibri"/>
                <a:sym typeface="Calibri"/>
              </a:rPr>
            </a:br>
            <a:r>
              <a:rPr lang="en-US" sz="2400" b="0" i="0" u="none" dirty="0" err="1">
                <a:solidFill>
                  <a:srgbClr val="006699"/>
                </a:solidFill>
                <a:latin typeface="Calibri"/>
                <a:ea typeface="Calibri"/>
                <a:cs typeface="Calibri"/>
                <a:sym typeface="Calibri"/>
              </a:rPr>
              <a:t>Taşıyıcıların</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ve</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Riskli</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Grupların</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Belirlenmesi</a:t>
            </a:r>
            <a:endParaRPr/>
          </a:p>
          <a:p>
            <a:pPr marL="341312" marR="0" lvl="0" indent="-188912" algn="l" rtl="0">
              <a:lnSpc>
                <a:spcPct val="100000"/>
              </a:lnSpc>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a:p>
            <a:pPr marL="341312" marR="0" lvl="0" indent="-341312" algn="l" rtl="0">
              <a:lnSpc>
                <a:spcPct val="100000"/>
              </a:lnSpc>
              <a:spcBef>
                <a:spcPts val="480"/>
              </a:spcBef>
              <a:spcAft>
                <a:spcPts val="0"/>
              </a:spcAft>
              <a:buClr>
                <a:srgbClr val="006699"/>
              </a:buClr>
              <a:buSzPts val="2400"/>
              <a:buFont typeface="Calibri"/>
              <a:buChar char="•"/>
            </a:pPr>
            <a:r>
              <a:rPr lang="en-US" sz="2400" b="0" i="0" u="none" dirty="0" err="1">
                <a:solidFill>
                  <a:srgbClr val="006699"/>
                </a:solidFill>
                <a:latin typeface="Calibri"/>
                <a:ea typeface="Calibri"/>
                <a:cs typeface="Calibri"/>
                <a:sym typeface="Calibri"/>
              </a:rPr>
              <a:t>Kondom</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Kullanımının</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Yaygınlaştırılması</a:t>
            </a:r>
            <a:r>
              <a:rPr lang="en-US" sz="2400" b="0" i="0" u="none" dirty="0">
                <a:solidFill>
                  <a:srgbClr val="006699"/>
                </a:solidFill>
                <a:latin typeface="Calibri"/>
                <a:ea typeface="Calibri"/>
                <a:cs typeface="Calibri"/>
                <a:sym typeface="Calibri"/>
              </a:rPr>
              <a:t>,</a:t>
            </a:r>
            <a:endParaRPr/>
          </a:p>
          <a:p>
            <a:pPr marL="341312" marR="0" lvl="0" indent="-188912" algn="l" rtl="0">
              <a:lnSpc>
                <a:spcPct val="100000"/>
              </a:lnSpc>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a:p>
            <a:pPr marL="341312" marR="0" lvl="0" indent="-341312" algn="l" rtl="0">
              <a:lnSpc>
                <a:spcPct val="100000"/>
              </a:lnSpc>
              <a:spcBef>
                <a:spcPts val="480"/>
              </a:spcBef>
              <a:spcAft>
                <a:spcPts val="0"/>
              </a:spcAft>
              <a:buClr>
                <a:srgbClr val="006699"/>
              </a:buClr>
              <a:buSzPts val="2400"/>
              <a:buFont typeface="Calibri"/>
              <a:buChar char="•"/>
            </a:pPr>
            <a:r>
              <a:rPr lang="en-US" sz="2400" b="0" i="0" u="none" dirty="0" err="1">
                <a:solidFill>
                  <a:srgbClr val="006699"/>
                </a:solidFill>
                <a:latin typeface="Calibri"/>
                <a:ea typeface="Calibri"/>
                <a:cs typeface="Calibri"/>
                <a:sym typeface="Calibri"/>
              </a:rPr>
              <a:t>Tedaviye</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Uyum</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ve</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Cinsel</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Eş</a:t>
            </a:r>
            <a:r>
              <a:rPr lang="en-US" sz="2400" b="0" i="0" u="none" dirty="0">
                <a:solidFill>
                  <a:srgbClr val="006699"/>
                </a:solidFill>
                <a:latin typeface="Calibri"/>
                <a:ea typeface="Calibri"/>
                <a:cs typeface="Calibri"/>
                <a:sym typeface="Calibri"/>
              </a:rPr>
              <a:t> / </a:t>
            </a:r>
            <a:r>
              <a:rPr lang="en-US" sz="2400" b="0" i="0" u="none" dirty="0" err="1">
                <a:solidFill>
                  <a:srgbClr val="006699"/>
                </a:solidFill>
                <a:latin typeface="Calibri"/>
                <a:ea typeface="Calibri"/>
                <a:cs typeface="Calibri"/>
                <a:sym typeface="Calibri"/>
              </a:rPr>
              <a:t>Ler’in</a:t>
            </a:r>
            <a:r>
              <a:rPr lang="en-US" sz="2400" b="0" i="0" u="none" dirty="0">
                <a:solidFill>
                  <a:srgbClr val="006699"/>
                </a:solidFill>
                <a:latin typeface="Calibri"/>
                <a:ea typeface="Calibri"/>
                <a:cs typeface="Calibri"/>
                <a:sym typeface="Calibri"/>
              </a:rPr>
              <a:t> </a:t>
            </a:r>
            <a:r>
              <a:rPr lang="en-US" sz="2400" b="0" i="0" u="none" dirty="0" err="1">
                <a:solidFill>
                  <a:srgbClr val="006699"/>
                </a:solidFill>
                <a:latin typeface="Calibri"/>
                <a:ea typeface="Calibri"/>
                <a:cs typeface="Calibri"/>
                <a:sym typeface="Calibri"/>
              </a:rPr>
              <a:t>Tedavisi</a:t>
            </a:r>
            <a:r>
              <a:rPr lang="en-US" sz="2400" b="0" i="0" u="none" dirty="0">
                <a:solidFill>
                  <a:srgbClr val="006699"/>
                </a:solidFill>
                <a:latin typeface="Calibri"/>
                <a:ea typeface="Calibri"/>
                <a:cs typeface="Calibri"/>
                <a:sym typeface="Calibri"/>
              </a:rPr>
              <a:t>.</a:t>
            </a:r>
            <a:r>
              <a:rPr lang="en-US" sz="2400" b="0" i="0" u="none" dirty="0">
                <a:solidFill>
                  <a:schemeClr val="dk1"/>
                </a:solidFill>
                <a:latin typeface="Calibri"/>
                <a:ea typeface="Calibri"/>
                <a:cs typeface="Calibri"/>
                <a:sym typeface="Calibri"/>
              </a:rPr>
              <a:t/>
            </a:r>
            <a:br>
              <a:rPr lang="en-US" sz="2400" b="0" i="0" u="none" dirty="0">
                <a:solidFill>
                  <a:schemeClr val="dk1"/>
                </a:solidFill>
                <a:latin typeface="Calibri"/>
                <a:ea typeface="Calibri"/>
                <a:cs typeface="Calibri"/>
                <a:sym typeface="Calibri"/>
              </a:rPr>
            </a:br>
            <a:r>
              <a:rPr lang="en-US" sz="2400" b="0" i="0" u="none" dirty="0">
                <a:solidFill>
                  <a:schemeClr val="dk1"/>
                </a:solidFill>
                <a:latin typeface="Calibri"/>
                <a:ea typeface="Calibri"/>
                <a:cs typeface="Calibri"/>
                <a:sym typeface="Calibri"/>
              </a:rPr>
              <a:t/>
            </a:r>
            <a:br>
              <a:rPr lang="en-US" sz="2400" b="0" i="0" u="none" dirty="0">
                <a:solidFill>
                  <a:schemeClr val="dk1"/>
                </a:solidFill>
                <a:latin typeface="Calibri"/>
                <a:ea typeface="Calibri"/>
                <a:cs typeface="Calibri"/>
                <a:sym typeface="Calibri"/>
              </a:rPr>
            </a:br>
            <a:endParaRPr/>
          </a:p>
        </p:txBody>
      </p:sp>
      <p:pic>
        <p:nvPicPr>
          <p:cNvPr id="748" name="Google Shape;748;p113"/>
          <p:cNvPicPr preferRelativeResize="0"/>
          <p:nvPr/>
        </p:nvPicPr>
        <p:blipFill rotWithShape="1">
          <a:blip r:embed="rId3">
            <a:alphaModFix/>
          </a:blip>
          <a:srcRect/>
          <a:stretch/>
        </p:blipFill>
        <p:spPr>
          <a:xfrm>
            <a:off x="7107237" y="3644900"/>
            <a:ext cx="1854200" cy="1284287"/>
          </a:xfrm>
          <a:prstGeom prst="rect">
            <a:avLst/>
          </a:prstGeom>
          <a:noFill/>
          <a:ln>
            <a:noFill/>
          </a:ln>
        </p:spPr>
      </p:pic>
      <p:pic>
        <p:nvPicPr>
          <p:cNvPr id="749" name="Google Shape;749;p113"/>
          <p:cNvPicPr preferRelativeResize="0"/>
          <p:nvPr/>
        </p:nvPicPr>
        <p:blipFill rotWithShape="1">
          <a:blip r:embed="rId4">
            <a:alphaModFix/>
          </a:blip>
          <a:srcRect/>
          <a:stretch/>
        </p:blipFill>
        <p:spPr>
          <a:xfrm>
            <a:off x="7091362" y="1428750"/>
            <a:ext cx="1728787" cy="1423987"/>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lvl="0">
              <a:buClr>
                <a:srgbClr val="C00000"/>
              </a:buClr>
              <a:buSzPts val="4400"/>
            </a:pPr>
            <a:r>
              <a:rPr lang="tr-TR" b="1" dirty="0" smtClean="0"/>
              <a:t>TÜBERKÜLOZ (TBC)</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lgn="just"/>
            <a:r>
              <a:rPr lang="tr-TR" dirty="0" smtClean="0">
                <a:solidFill>
                  <a:schemeClr val="accent6">
                    <a:lumMod val="75000"/>
                  </a:schemeClr>
                </a:solidFill>
              </a:rPr>
              <a:t>Tüberküloz hastalığının oluşumundan %97–99 oranında </a:t>
            </a:r>
            <a:r>
              <a:rPr lang="tr-TR" dirty="0" err="1" smtClean="0">
                <a:solidFill>
                  <a:schemeClr val="accent6">
                    <a:lumMod val="75000"/>
                  </a:schemeClr>
                </a:solidFill>
              </a:rPr>
              <a:t>Mycobacterium</a:t>
            </a:r>
            <a:r>
              <a:rPr lang="tr-TR" dirty="0" smtClean="0">
                <a:solidFill>
                  <a:schemeClr val="accent6">
                    <a:lumMod val="75000"/>
                  </a:schemeClr>
                </a:solidFill>
              </a:rPr>
              <a:t> </a:t>
            </a:r>
            <a:r>
              <a:rPr lang="tr-TR" dirty="0" err="1" smtClean="0">
                <a:solidFill>
                  <a:schemeClr val="accent6">
                    <a:lumMod val="75000"/>
                  </a:schemeClr>
                </a:solidFill>
              </a:rPr>
              <a:t>Tuberculosis</a:t>
            </a:r>
            <a:r>
              <a:rPr lang="tr-TR" dirty="0" smtClean="0">
                <a:solidFill>
                  <a:schemeClr val="accent6">
                    <a:lumMod val="75000"/>
                  </a:schemeClr>
                </a:solidFill>
              </a:rPr>
              <a:t> adlı bakteri (basil) sorumludur. </a:t>
            </a:r>
          </a:p>
          <a:p>
            <a:pPr algn="just"/>
            <a:endParaRPr lang="tr-TR" dirty="0" smtClean="0">
              <a:solidFill>
                <a:schemeClr val="accent6">
                  <a:lumMod val="75000"/>
                </a:schemeClr>
              </a:solidFill>
            </a:endParaRPr>
          </a:p>
          <a:p>
            <a:pPr algn="just"/>
            <a:r>
              <a:rPr lang="tr-TR" dirty="0" smtClean="0">
                <a:solidFill>
                  <a:schemeClr val="accent6">
                    <a:lumMod val="75000"/>
                  </a:schemeClr>
                </a:solidFill>
              </a:rPr>
              <a:t>Genellikle bulaş, Tüberküloz hastasından hava yoluyla, bulaştırıcı akciğer ve </a:t>
            </a:r>
            <a:r>
              <a:rPr lang="tr-TR" dirty="0" err="1" smtClean="0">
                <a:solidFill>
                  <a:schemeClr val="accent6">
                    <a:lumMod val="75000"/>
                  </a:schemeClr>
                </a:solidFill>
              </a:rPr>
              <a:t>larinks</a:t>
            </a:r>
            <a:r>
              <a:rPr lang="tr-TR" dirty="0" smtClean="0">
                <a:solidFill>
                  <a:schemeClr val="accent6">
                    <a:lumMod val="75000"/>
                  </a:schemeClr>
                </a:solidFill>
              </a:rPr>
              <a:t> tüberkülozlu hastaların öksürme ve konuşmaları sırasında havaya yayılan basillerin sağlam kişiler tarafından solunması ile olur.</a:t>
            </a:r>
            <a:endParaRPr>
              <a:solidFill>
                <a:schemeClr val="accent6">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78"/>
        <p:cNvGrpSpPr/>
        <p:nvPr/>
      </p:nvGrpSpPr>
      <p:grpSpPr>
        <a:xfrm>
          <a:off x="0" y="0"/>
          <a:ext cx="0" cy="0"/>
          <a:chOff x="0" y="0"/>
          <a:chExt cx="0" cy="0"/>
        </a:xfrm>
      </p:grpSpPr>
      <p:sp>
        <p:nvSpPr>
          <p:cNvPr id="479" name="Google Shape;479;p72"/>
          <p:cNvSpPr txBox="1">
            <a:spLocks noGrp="1"/>
          </p:cNvSpPr>
          <p:nvPr>
            <p:ph type="title"/>
          </p:nvPr>
        </p:nvSpPr>
        <p:spPr>
          <a:xfrm>
            <a:off x="-341312" y="333375"/>
            <a:ext cx="9467700" cy="1119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Evlilik Sağlık Raporlarının</a:t>
            </a:r>
            <a:br>
              <a:rPr lang="en-US" sz="4400" b="1" i="0" u="none">
                <a:solidFill>
                  <a:srgbClr val="C00000"/>
                </a:solidFill>
                <a:latin typeface="Calibri"/>
                <a:ea typeface="Calibri"/>
                <a:cs typeface="Calibri"/>
                <a:sym typeface="Calibri"/>
              </a:rPr>
            </a:br>
            <a:r>
              <a:rPr lang="en-US" sz="4400" b="1" i="0" u="none">
                <a:solidFill>
                  <a:srgbClr val="C00000"/>
                </a:solidFill>
                <a:latin typeface="Calibri"/>
                <a:ea typeface="Calibri"/>
                <a:cs typeface="Calibri"/>
                <a:sym typeface="Calibri"/>
              </a:rPr>
              <a:t> Düzenlenmesi</a:t>
            </a:r>
            <a:endParaRPr/>
          </a:p>
        </p:txBody>
      </p:sp>
      <p:sp>
        <p:nvSpPr>
          <p:cNvPr id="480" name="Google Shape;480;p72"/>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p>
            <a:pPr marL="342900" marR="0" lvl="0" indent="-311150" algn="l" rtl="0">
              <a:lnSpc>
                <a:spcPct val="6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a:p>
            <a:pPr marL="342900" marR="0" lvl="0" indent="-342900" algn="l" rtl="0">
              <a:lnSpc>
                <a:spcPct val="60000"/>
              </a:lnSpc>
              <a:spcBef>
                <a:spcPts val="500"/>
              </a:spcBef>
              <a:spcAft>
                <a:spcPts val="0"/>
              </a:spcAft>
              <a:buClr>
                <a:srgbClr val="006699"/>
              </a:buClr>
              <a:buSzPts val="2500"/>
              <a:buFont typeface="Noto Sans Symbols"/>
              <a:buChar char="➢"/>
            </a:pPr>
            <a:r>
              <a:rPr lang="en-US" sz="2500" b="0" i="0" u="none" strike="noStrike" cap="none">
                <a:solidFill>
                  <a:srgbClr val="006699"/>
                </a:solidFill>
                <a:latin typeface="Calibri"/>
                <a:ea typeface="Calibri"/>
                <a:cs typeface="Calibri"/>
                <a:sym typeface="Calibri"/>
              </a:rPr>
              <a:t>Başvuranlara ait kimlik bilgilerinin alınması,</a:t>
            </a:r>
            <a:endParaRPr/>
          </a:p>
          <a:p>
            <a:pPr marL="342900" marR="0" lvl="0" indent="-184150" algn="l" rtl="0">
              <a:lnSpc>
                <a:spcPct val="60000"/>
              </a:lnSpc>
              <a:spcBef>
                <a:spcPts val="500"/>
              </a:spcBef>
              <a:spcAft>
                <a:spcPts val="0"/>
              </a:spcAft>
              <a:buClr>
                <a:schemeClr val="dk1"/>
              </a:buClr>
              <a:buSzPts val="2500"/>
              <a:buFont typeface="Noto Sans Symbols"/>
              <a:buNone/>
            </a:pPr>
            <a:endParaRPr sz="2500" b="0" i="0" u="none" strike="noStrike" cap="none">
              <a:solidFill>
                <a:srgbClr val="006699"/>
              </a:solidFill>
              <a:latin typeface="Calibri"/>
              <a:ea typeface="Calibri"/>
              <a:cs typeface="Calibri"/>
              <a:sym typeface="Calibri"/>
            </a:endParaRPr>
          </a:p>
          <a:p>
            <a:pPr marL="342900" marR="0" lvl="0" indent="-342900" algn="l" rtl="0">
              <a:lnSpc>
                <a:spcPct val="60000"/>
              </a:lnSpc>
              <a:spcBef>
                <a:spcPts val="500"/>
              </a:spcBef>
              <a:spcAft>
                <a:spcPts val="0"/>
              </a:spcAft>
              <a:buClr>
                <a:srgbClr val="006699"/>
              </a:buClr>
              <a:buSzPts val="2500"/>
              <a:buFont typeface="Noto Sans Symbols"/>
              <a:buChar char="➢"/>
            </a:pPr>
            <a:r>
              <a:rPr lang="en-US" sz="2500" b="0" i="0" u="none" strike="noStrike" cap="none">
                <a:solidFill>
                  <a:srgbClr val="006699"/>
                </a:solidFill>
                <a:latin typeface="Calibri"/>
                <a:ea typeface="Calibri"/>
                <a:cs typeface="Calibri"/>
                <a:sym typeface="Calibri"/>
              </a:rPr>
              <a:t>Başvuranlara tarama testleri (Hemoglobinopati ve CYBH) ile taranan hastalıklar hakkında bilgilendirme yapılması, onay formu imzalatılması,</a:t>
            </a:r>
            <a:endParaRPr/>
          </a:p>
          <a:p>
            <a:pPr marL="342900" marR="0" lvl="0" indent="-184150" algn="l" rtl="0">
              <a:lnSpc>
                <a:spcPct val="60000"/>
              </a:lnSpc>
              <a:spcBef>
                <a:spcPts val="500"/>
              </a:spcBef>
              <a:spcAft>
                <a:spcPts val="0"/>
              </a:spcAft>
              <a:buClr>
                <a:schemeClr val="dk1"/>
              </a:buClr>
              <a:buSzPts val="2500"/>
              <a:buFont typeface="Noto Sans Symbols"/>
              <a:buNone/>
            </a:pPr>
            <a:endParaRPr sz="2500" b="0" i="0" u="none" strike="noStrike" cap="none">
              <a:solidFill>
                <a:srgbClr val="006699"/>
              </a:solidFill>
              <a:latin typeface="Calibri"/>
              <a:ea typeface="Calibri"/>
              <a:cs typeface="Calibri"/>
              <a:sym typeface="Calibri"/>
            </a:endParaRPr>
          </a:p>
          <a:p>
            <a:pPr marL="342900" marR="0" lvl="0" indent="-342900" algn="l" rtl="0">
              <a:lnSpc>
                <a:spcPct val="60000"/>
              </a:lnSpc>
              <a:spcBef>
                <a:spcPts val="500"/>
              </a:spcBef>
              <a:spcAft>
                <a:spcPts val="0"/>
              </a:spcAft>
              <a:buClr>
                <a:srgbClr val="006699"/>
              </a:buClr>
              <a:buSzPts val="2500"/>
              <a:buFont typeface="Noto Sans Symbols"/>
              <a:buChar char="➢"/>
            </a:pPr>
            <a:r>
              <a:rPr lang="en-US" sz="2500" b="0" i="0" u="none" strike="noStrike" cap="none">
                <a:solidFill>
                  <a:srgbClr val="006699"/>
                </a:solidFill>
                <a:latin typeface="Calibri"/>
                <a:ea typeface="Calibri"/>
                <a:cs typeface="Calibri"/>
                <a:sym typeface="Calibri"/>
              </a:rPr>
              <a:t>Anamnez alınması, öz- soy geçmiş sorgulanması,</a:t>
            </a:r>
            <a:endParaRPr/>
          </a:p>
          <a:p>
            <a:pPr marL="342900" marR="0" lvl="0" indent="-184150" algn="l" rtl="0">
              <a:lnSpc>
                <a:spcPct val="60000"/>
              </a:lnSpc>
              <a:spcBef>
                <a:spcPts val="500"/>
              </a:spcBef>
              <a:spcAft>
                <a:spcPts val="0"/>
              </a:spcAft>
              <a:buClr>
                <a:schemeClr val="dk1"/>
              </a:buClr>
              <a:buSzPts val="2500"/>
              <a:buFont typeface="Noto Sans Symbols"/>
              <a:buNone/>
            </a:pPr>
            <a:endParaRPr sz="2500" b="0" i="0" u="none" strike="noStrike" cap="none">
              <a:solidFill>
                <a:srgbClr val="006699"/>
              </a:solidFill>
              <a:latin typeface="Calibri"/>
              <a:ea typeface="Calibri"/>
              <a:cs typeface="Calibri"/>
              <a:sym typeface="Calibri"/>
            </a:endParaRPr>
          </a:p>
          <a:p>
            <a:pPr marL="342900" marR="0" lvl="0" indent="-342900" algn="l" rtl="0">
              <a:lnSpc>
                <a:spcPct val="60000"/>
              </a:lnSpc>
              <a:spcBef>
                <a:spcPts val="500"/>
              </a:spcBef>
              <a:spcAft>
                <a:spcPts val="0"/>
              </a:spcAft>
              <a:buClr>
                <a:srgbClr val="006699"/>
              </a:buClr>
              <a:buSzPts val="2500"/>
              <a:buFont typeface="Noto Sans Symbols"/>
              <a:buChar char="➢"/>
            </a:pPr>
            <a:r>
              <a:rPr lang="en-US" sz="2500" b="0" i="0" u="none" strike="noStrike" cap="none">
                <a:solidFill>
                  <a:srgbClr val="006699"/>
                </a:solidFill>
                <a:latin typeface="Calibri"/>
                <a:ea typeface="Calibri"/>
                <a:cs typeface="Calibri"/>
                <a:sym typeface="Calibri"/>
              </a:rPr>
              <a:t>Muayene,</a:t>
            </a:r>
            <a:endParaRPr/>
          </a:p>
          <a:p>
            <a:pPr marL="342900" marR="0" lvl="0" indent="-184150" algn="l" rtl="0">
              <a:lnSpc>
                <a:spcPct val="60000"/>
              </a:lnSpc>
              <a:spcBef>
                <a:spcPts val="500"/>
              </a:spcBef>
              <a:spcAft>
                <a:spcPts val="0"/>
              </a:spcAft>
              <a:buClr>
                <a:schemeClr val="dk1"/>
              </a:buClr>
              <a:buSzPts val="2500"/>
              <a:buFont typeface="Noto Sans Symbols"/>
              <a:buNone/>
            </a:pPr>
            <a:endParaRPr sz="2500" b="0" i="0" u="none" strike="noStrike" cap="none">
              <a:solidFill>
                <a:srgbClr val="006699"/>
              </a:solidFill>
              <a:latin typeface="Calibri"/>
              <a:ea typeface="Calibri"/>
              <a:cs typeface="Calibri"/>
              <a:sym typeface="Calibri"/>
            </a:endParaRPr>
          </a:p>
          <a:p>
            <a:pPr marL="342900" marR="0" lvl="0" indent="-342900" algn="l" rtl="0">
              <a:lnSpc>
                <a:spcPct val="60000"/>
              </a:lnSpc>
              <a:spcBef>
                <a:spcPts val="500"/>
              </a:spcBef>
              <a:spcAft>
                <a:spcPts val="0"/>
              </a:spcAft>
              <a:buClr>
                <a:srgbClr val="006699"/>
              </a:buClr>
              <a:buSzPts val="2500"/>
              <a:buFont typeface="Noto Sans Symbols"/>
              <a:buChar char="➢"/>
            </a:pPr>
            <a:r>
              <a:rPr lang="en-US" sz="2500" b="0" i="0" u="none" strike="noStrike" cap="none">
                <a:solidFill>
                  <a:srgbClr val="006699"/>
                </a:solidFill>
                <a:latin typeface="Calibri"/>
                <a:ea typeface="Calibri"/>
                <a:cs typeface="Calibri"/>
                <a:sym typeface="Calibri"/>
              </a:rPr>
              <a:t>Kan Örneği Alınması.</a:t>
            </a:r>
            <a:endParaRPr sz="2500" b="0" i="0" u="none" strike="noStrike" cap="none">
              <a:solidFill>
                <a:srgbClr val="006699"/>
              </a:solidFill>
              <a:latin typeface="Calibri"/>
              <a:ea typeface="Calibri"/>
              <a:cs typeface="Calibri"/>
              <a:sym typeface="Calibri"/>
            </a:endParaRPr>
          </a:p>
          <a:p>
            <a:pPr marL="342900" marR="0" lvl="0" indent="-342900" algn="l" rtl="0">
              <a:lnSpc>
                <a:spcPct val="60000"/>
              </a:lnSpc>
              <a:spcBef>
                <a:spcPts val="300"/>
              </a:spcBef>
              <a:spcAft>
                <a:spcPts val="0"/>
              </a:spcAft>
              <a:buClr>
                <a:schemeClr val="dk1"/>
              </a:buClr>
              <a:buSzPts val="1500"/>
              <a:buFont typeface="Arial"/>
              <a:buNone/>
            </a:pPr>
            <a:endParaRPr sz="1500" b="0" i="0" u="none" strike="noStrike" cap="none">
              <a:solidFill>
                <a:srgbClr val="006699"/>
              </a:solidFill>
              <a:latin typeface="Calibri"/>
              <a:ea typeface="Calibri"/>
              <a:cs typeface="Calibri"/>
              <a:sym typeface="Calibri"/>
            </a:endParaRPr>
          </a:p>
          <a:p>
            <a:pPr marL="342900" marR="0" lvl="0" indent="-247650" algn="l" rtl="0">
              <a:spcBef>
                <a:spcPts val="300"/>
              </a:spcBef>
              <a:spcAft>
                <a:spcPts val="0"/>
              </a:spcAft>
              <a:buClr>
                <a:schemeClr val="dk1"/>
              </a:buClr>
              <a:buSzPts val="1500"/>
              <a:buFont typeface="Arial"/>
              <a:buNone/>
            </a:pPr>
            <a:endParaRPr sz="1500" b="0" i="0" u="none">
              <a:solidFill>
                <a:srgbClr val="006699"/>
              </a:solidFill>
              <a:latin typeface="Calibri"/>
              <a:ea typeface="Calibri"/>
              <a:cs typeface="Calibri"/>
              <a:sym typeface="Calibri"/>
            </a:endParaRPr>
          </a:p>
        </p:txBody>
      </p:sp>
      <p:pic>
        <p:nvPicPr>
          <p:cNvPr id="481" name="Google Shape;481;p72"/>
          <p:cNvPicPr preferRelativeResize="0"/>
          <p:nvPr/>
        </p:nvPicPr>
        <p:blipFill rotWithShape="1">
          <a:blip r:embed="rId3">
            <a:alphaModFix/>
          </a:blip>
          <a:srcRect/>
          <a:stretch/>
        </p:blipFill>
        <p:spPr>
          <a:xfrm>
            <a:off x="5003800" y="1760537"/>
            <a:ext cx="2154237" cy="1381125"/>
          </a:xfrm>
          <a:prstGeom prst="rect">
            <a:avLst/>
          </a:prstGeom>
          <a:noFill/>
          <a:ln>
            <a:noFill/>
          </a:ln>
        </p:spPr>
      </p:pic>
      <p:pic>
        <p:nvPicPr>
          <p:cNvPr id="482" name="Google Shape;482;p72"/>
          <p:cNvPicPr preferRelativeResize="0"/>
          <p:nvPr/>
        </p:nvPicPr>
        <p:blipFill rotWithShape="1">
          <a:blip r:embed="rId4">
            <a:alphaModFix/>
          </a:blip>
          <a:srcRect/>
          <a:stretch/>
        </p:blipFill>
        <p:spPr>
          <a:xfrm>
            <a:off x="6200775" y="3500437"/>
            <a:ext cx="2390775" cy="1327150"/>
          </a:xfrm>
          <a:prstGeom prst="rect">
            <a:avLst/>
          </a:prstGeom>
          <a:noFill/>
          <a:ln>
            <a:noFill/>
          </a:ln>
        </p:spPr>
      </p:pic>
      <p:pic>
        <p:nvPicPr>
          <p:cNvPr id="483" name="Google Shape;483;p72"/>
          <p:cNvPicPr preferRelativeResize="0"/>
          <p:nvPr/>
        </p:nvPicPr>
        <p:blipFill rotWithShape="1">
          <a:blip r:embed="rId5">
            <a:alphaModFix/>
          </a:blip>
          <a:srcRect/>
          <a:stretch/>
        </p:blipFill>
        <p:spPr>
          <a:xfrm>
            <a:off x="5003800" y="5033962"/>
            <a:ext cx="2305050" cy="1347787"/>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8"/>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lvl="0">
              <a:buClr>
                <a:srgbClr val="C00000"/>
              </a:buClr>
              <a:buSzPts val="4400"/>
            </a:pPr>
            <a:r>
              <a:rPr lang="tr-TR" b="1" dirty="0" smtClean="0"/>
              <a:t>TÜBERKÜLOZ (TBC)</a:t>
            </a:r>
            <a:endParaRPr/>
          </a:p>
        </p:txBody>
      </p:sp>
      <p:sp>
        <p:nvSpPr>
          <p:cNvPr id="716" name="Google Shape;716;p108"/>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a:buNone/>
            </a:pPr>
            <a:r>
              <a:rPr lang="tr-TR" b="1" dirty="0" smtClean="0">
                <a:solidFill>
                  <a:schemeClr val="accent6">
                    <a:lumMod val="75000"/>
                  </a:schemeClr>
                </a:solidFill>
              </a:rPr>
              <a:t>Tanı </a:t>
            </a:r>
          </a:p>
          <a:p>
            <a:r>
              <a:rPr lang="tr-TR" dirty="0" smtClean="0">
                <a:solidFill>
                  <a:schemeClr val="accent6">
                    <a:lumMod val="75000"/>
                  </a:schemeClr>
                </a:solidFill>
              </a:rPr>
              <a:t>Yalnız radyoloji ile </a:t>
            </a:r>
            <a:r>
              <a:rPr lang="tr-TR" dirty="0" err="1" smtClean="0">
                <a:solidFill>
                  <a:schemeClr val="accent6">
                    <a:lumMod val="75000"/>
                  </a:schemeClr>
                </a:solidFill>
              </a:rPr>
              <a:t>Tbc</a:t>
            </a:r>
            <a:r>
              <a:rPr lang="tr-TR" dirty="0" smtClean="0">
                <a:solidFill>
                  <a:schemeClr val="accent6">
                    <a:lumMod val="75000"/>
                  </a:schemeClr>
                </a:solidFill>
              </a:rPr>
              <a:t> tanısı konulamaz. </a:t>
            </a:r>
          </a:p>
          <a:p>
            <a:r>
              <a:rPr lang="tr-TR" dirty="0" smtClean="0">
                <a:solidFill>
                  <a:schemeClr val="accent6">
                    <a:lumMod val="75000"/>
                  </a:schemeClr>
                </a:solidFill>
              </a:rPr>
              <a:t>Tüberkülin Cilt Testi (TCT, </a:t>
            </a:r>
            <a:r>
              <a:rPr lang="tr-TR" dirty="0" err="1" smtClean="0">
                <a:solidFill>
                  <a:schemeClr val="accent6">
                    <a:lumMod val="75000"/>
                  </a:schemeClr>
                </a:solidFill>
              </a:rPr>
              <a:t>ppd</a:t>
            </a:r>
            <a:r>
              <a:rPr lang="tr-TR" dirty="0" smtClean="0">
                <a:solidFill>
                  <a:schemeClr val="accent6">
                    <a:lumMod val="75000"/>
                  </a:schemeClr>
                </a:solidFill>
              </a:rPr>
              <a:t>) de tüberküloz basili ile enfeksiyonu gösterir; hastalığı göstermez. </a:t>
            </a:r>
          </a:p>
          <a:p>
            <a:r>
              <a:rPr lang="tr-TR" dirty="0" smtClean="0">
                <a:solidFill>
                  <a:schemeClr val="accent6">
                    <a:lumMod val="75000"/>
                  </a:schemeClr>
                </a:solidFill>
              </a:rPr>
              <a:t>Tüberkülozun kesin tanısı bakteriyolojiktir. Balgam incelemesi sonucu elde edilen pozitif kültür tanıyı kesinleştirir. PCR ile de tanı desteklenebilmektedir.</a:t>
            </a:r>
            <a:endParaRPr>
              <a:solidFill>
                <a:schemeClr val="accent6">
                  <a:lumMod val="75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541"/>
        <p:cNvGrpSpPr/>
        <p:nvPr/>
      </p:nvGrpSpPr>
      <p:grpSpPr>
        <a:xfrm>
          <a:off x="0" y="0"/>
          <a:ext cx="0" cy="0"/>
          <a:chOff x="0" y="0"/>
          <a:chExt cx="0" cy="0"/>
        </a:xfrm>
      </p:grpSpPr>
      <p:sp>
        <p:nvSpPr>
          <p:cNvPr id="542" name="Google Shape;542;p81"/>
          <p:cNvSpPr txBox="1">
            <a:spLocks noGrp="1"/>
          </p:cNvSpPr>
          <p:nvPr>
            <p:ph type="title"/>
          </p:nvPr>
        </p:nvSpPr>
        <p:spPr>
          <a:xfrm>
            <a:off x="-252412" y="404812"/>
            <a:ext cx="9504300" cy="1431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Evlilik Sağlık Raporlarının </a:t>
            </a:r>
            <a:br>
              <a:rPr lang="en-US" sz="4400" b="1" i="0" u="none">
                <a:solidFill>
                  <a:srgbClr val="C00000"/>
                </a:solidFill>
                <a:latin typeface="Calibri"/>
                <a:ea typeface="Calibri"/>
                <a:cs typeface="Calibri"/>
                <a:sym typeface="Calibri"/>
              </a:rPr>
            </a:br>
            <a:r>
              <a:rPr lang="en-US" sz="4400" b="1" i="0" u="none">
                <a:solidFill>
                  <a:srgbClr val="C00000"/>
                </a:solidFill>
                <a:latin typeface="Calibri"/>
                <a:ea typeface="Calibri"/>
                <a:cs typeface="Calibri"/>
                <a:sym typeface="Calibri"/>
              </a:rPr>
              <a:t>Düzenlenmesi</a:t>
            </a:r>
            <a:endParaRPr/>
          </a:p>
        </p:txBody>
      </p:sp>
      <p:sp>
        <p:nvSpPr>
          <p:cNvPr id="543" name="Google Shape;543;p81"/>
          <p:cNvSpPr txBox="1">
            <a:spLocks noGrp="1"/>
          </p:cNvSpPr>
          <p:nvPr>
            <p:ph type="body" idx="1"/>
          </p:nvPr>
        </p:nvSpPr>
        <p:spPr>
          <a:xfrm>
            <a:off x="468312" y="1773237"/>
            <a:ext cx="8085000" cy="3816300"/>
          </a:xfrm>
          <a:prstGeom prst="rect">
            <a:avLst/>
          </a:prstGeom>
          <a:noFill/>
          <a:ln>
            <a:noFill/>
          </a:ln>
        </p:spPr>
        <p:txBody>
          <a:bodyPr spcFirstLastPara="1" wrap="square" lIns="91425" tIns="45700" rIns="91425" bIns="45700" anchor="t" anchorCtr="0">
            <a:normAutofit/>
          </a:bodyPr>
          <a:lstStyle/>
          <a:p>
            <a:pPr marL="342900" marR="0" lvl="0" indent="-165100" algn="l" rtl="0">
              <a:lnSpc>
                <a:spcPct val="80000"/>
              </a:lnSpc>
              <a:spcBef>
                <a:spcPts val="0"/>
              </a:spcBef>
              <a:spcAft>
                <a:spcPts val="0"/>
              </a:spcAft>
              <a:buClr>
                <a:schemeClr val="dk1"/>
              </a:buClr>
              <a:buSzPts val="2800"/>
              <a:buFont typeface="Noto Sans Symbols"/>
              <a:buNone/>
            </a:pPr>
            <a:endParaRPr sz="2800" b="1" i="0" u="none">
              <a:solidFill>
                <a:schemeClr val="dk1"/>
              </a:solidFill>
              <a:latin typeface="Arial"/>
              <a:ea typeface="Arial"/>
              <a:cs typeface="Arial"/>
              <a:sym typeface="Arial"/>
            </a:endParaRPr>
          </a:p>
          <a:p>
            <a:pPr marL="342900" marR="0" lvl="0" indent="-342900" algn="l" rtl="0">
              <a:lnSpc>
                <a:spcPct val="80000"/>
              </a:lnSpc>
              <a:spcBef>
                <a:spcPts val="560"/>
              </a:spcBef>
              <a:spcAft>
                <a:spcPts val="0"/>
              </a:spcAft>
              <a:buClr>
                <a:schemeClr val="dk1"/>
              </a:buClr>
              <a:buSzPts val="2400"/>
              <a:buFont typeface="Noto Sans Symbols"/>
              <a:buChar char="➢"/>
            </a:pPr>
            <a:r>
              <a:rPr lang="en-US" sz="2400" b="1" i="0" u="none">
                <a:solidFill>
                  <a:schemeClr val="dk1"/>
                </a:solidFill>
                <a:latin typeface="Arial"/>
                <a:ea typeface="Arial"/>
                <a:cs typeface="Arial"/>
                <a:sym typeface="Arial"/>
              </a:rPr>
              <a:t> </a:t>
            </a:r>
            <a:r>
              <a:rPr lang="en-US" sz="2800" b="1" i="0" u="sng">
                <a:solidFill>
                  <a:srgbClr val="006699"/>
                </a:solidFill>
                <a:latin typeface="Calibri"/>
                <a:ea typeface="Calibri"/>
                <a:cs typeface="Calibri"/>
                <a:sym typeface="Calibri"/>
              </a:rPr>
              <a:t>Bilgilendirilmiş onam formu</a:t>
            </a:r>
            <a:endParaRPr/>
          </a:p>
          <a:p>
            <a:pPr marL="342900" marR="0" lvl="0" indent="-342900" algn="l" rtl="0">
              <a:lnSpc>
                <a:spcPct val="80000"/>
              </a:lnSpc>
              <a:spcBef>
                <a:spcPts val="560"/>
              </a:spcBef>
              <a:spcAft>
                <a:spcPts val="0"/>
              </a:spcAft>
              <a:buClr>
                <a:srgbClr val="006699"/>
              </a:buClr>
              <a:buSzPts val="2800"/>
              <a:buFont typeface="Calibri"/>
              <a:buNone/>
            </a:pPr>
            <a:r>
              <a:rPr lang="en-US" sz="2800" b="0" i="0" u="none">
                <a:solidFill>
                  <a:srgbClr val="006699"/>
                </a:solidFill>
                <a:latin typeface="Calibri"/>
                <a:ea typeface="Calibri"/>
                <a:cs typeface="Calibri"/>
                <a:sym typeface="Calibri"/>
              </a:rPr>
              <a:t>   </a:t>
            </a:r>
            <a:endParaRPr sz="2800" b="0" i="0" u="none">
              <a:solidFill>
                <a:srgbClr val="006699"/>
              </a:solidFill>
              <a:latin typeface="Calibri"/>
              <a:ea typeface="Calibri"/>
              <a:cs typeface="Calibri"/>
              <a:sym typeface="Calibri"/>
            </a:endParaRPr>
          </a:p>
          <a:p>
            <a:pPr marL="342900" marR="0" lvl="0" indent="-342900" algn="l" rtl="0">
              <a:lnSpc>
                <a:spcPct val="80000"/>
              </a:lnSpc>
              <a:spcBef>
                <a:spcPts val="560"/>
              </a:spcBef>
              <a:spcAft>
                <a:spcPts val="0"/>
              </a:spcAft>
              <a:buClr>
                <a:srgbClr val="006699"/>
              </a:buClr>
              <a:buSzPts val="2800"/>
              <a:buFont typeface="Noto Sans Symbols"/>
              <a:buChar char="▪"/>
            </a:pPr>
            <a:r>
              <a:rPr lang="en-US" sz="2800" b="1" i="0" u="none">
                <a:solidFill>
                  <a:srgbClr val="006699"/>
                </a:solidFill>
                <a:latin typeface="Calibri"/>
                <a:ea typeface="Calibri"/>
                <a:cs typeface="Calibri"/>
                <a:sym typeface="Calibri"/>
              </a:rPr>
              <a:t>   </a:t>
            </a:r>
            <a:r>
              <a:rPr lang="en-US" sz="2800" b="0" i="0" u="none">
                <a:solidFill>
                  <a:srgbClr val="006699"/>
                </a:solidFill>
                <a:latin typeface="Calibri"/>
                <a:ea typeface="Calibri"/>
                <a:cs typeface="Calibri"/>
                <a:sym typeface="Calibri"/>
              </a:rPr>
              <a:t>Hemoglobinopati (talasemi, orak hücreli anemi)  </a:t>
            </a:r>
            <a:endParaRPr sz="2800" b="0" i="0" u="none">
              <a:solidFill>
                <a:srgbClr val="006699"/>
              </a:solidFill>
              <a:latin typeface="Calibri"/>
              <a:ea typeface="Calibri"/>
              <a:cs typeface="Calibri"/>
              <a:sym typeface="Calibri"/>
            </a:endParaRPr>
          </a:p>
          <a:p>
            <a:pPr marL="342900" marR="0" lvl="0" indent="-342900" algn="l" rtl="0">
              <a:lnSpc>
                <a:spcPct val="80000"/>
              </a:lnSpc>
              <a:spcBef>
                <a:spcPts val="560"/>
              </a:spcBef>
              <a:spcAft>
                <a:spcPts val="0"/>
              </a:spcAft>
              <a:buClr>
                <a:srgbClr val="006699"/>
              </a:buClr>
              <a:buSzPts val="2800"/>
              <a:buFont typeface="Calibri"/>
              <a:buNone/>
            </a:pPr>
            <a:r>
              <a:rPr lang="en-US" sz="2800" b="0" i="0" u="none">
                <a:solidFill>
                  <a:srgbClr val="006699"/>
                </a:solidFill>
                <a:latin typeface="Calibri"/>
                <a:ea typeface="Calibri"/>
                <a:cs typeface="Calibri"/>
                <a:sym typeface="Calibri"/>
              </a:rPr>
              <a:t>                           </a:t>
            </a:r>
            <a:endParaRPr sz="2800" b="0" i="0" u="none">
              <a:solidFill>
                <a:srgbClr val="006699"/>
              </a:solidFill>
              <a:latin typeface="Calibri"/>
              <a:ea typeface="Calibri"/>
              <a:cs typeface="Calibri"/>
              <a:sym typeface="Calibri"/>
            </a:endParaRPr>
          </a:p>
          <a:p>
            <a:pPr marL="342900" marR="0" lvl="0" indent="-342900" algn="l" rtl="0">
              <a:lnSpc>
                <a:spcPct val="80000"/>
              </a:lnSpc>
              <a:spcBef>
                <a:spcPts val="560"/>
              </a:spcBef>
              <a:spcAft>
                <a:spcPts val="0"/>
              </a:spcAft>
              <a:buClr>
                <a:srgbClr val="006699"/>
              </a:buClr>
              <a:buSzPts val="2800"/>
              <a:buFont typeface="Noto Sans Symbols"/>
              <a:buChar char="▪"/>
            </a:pPr>
            <a:r>
              <a:rPr lang="en-US" sz="2800" b="0" i="0" u="none">
                <a:solidFill>
                  <a:srgbClr val="006699"/>
                </a:solidFill>
                <a:latin typeface="Calibri"/>
                <a:ea typeface="Calibri"/>
                <a:cs typeface="Calibri"/>
                <a:sym typeface="Calibri"/>
              </a:rPr>
              <a:t>   Cinsel Yolla Bulaşan Hastalıklar (Hepatit, HIV, Sifiliz)</a:t>
            </a:r>
            <a:endParaRPr/>
          </a:p>
          <a:p>
            <a:pPr marL="342900" marR="0" lvl="0" indent="-165100" algn="l" rtl="0">
              <a:spcBef>
                <a:spcPts val="560"/>
              </a:spcBef>
              <a:spcAft>
                <a:spcPts val="0"/>
              </a:spcAft>
              <a:buClr>
                <a:schemeClr val="dk1"/>
              </a:buClr>
              <a:buSzPts val="2800"/>
              <a:buFont typeface="Arial"/>
              <a:buNone/>
            </a:pPr>
            <a:endParaRPr sz="2800" b="0" i="0" u="none">
              <a:solidFill>
                <a:srgbClr val="006699"/>
              </a:solidFill>
              <a:latin typeface="Calibri"/>
              <a:ea typeface="Calibri"/>
              <a:cs typeface="Calibri"/>
              <a:sym typeface="Calibri"/>
            </a:endParaRPr>
          </a:p>
        </p:txBody>
      </p:sp>
      <p:pic>
        <p:nvPicPr>
          <p:cNvPr id="4" name="3 Resim" descr="fft99_mf12258811.Jpeg"/>
          <p:cNvPicPr>
            <a:picLocks noChangeAspect="1"/>
          </p:cNvPicPr>
          <p:nvPr/>
        </p:nvPicPr>
        <p:blipFill>
          <a:blip r:embed="rId3"/>
          <a:stretch>
            <a:fillRect/>
          </a:stretch>
        </p:blipFill>
        <p:spPr>
          <a:xfrm>
            <a:off x="0" y="-1"/>
            <a:ext cx="1477108" cy="819257"/>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547"/>
        <p:cNvGrpSpPr/>
        <p:nvPr/>
      </p:nvGrpSpPr>
      <p:grpSpPr>
        <a:xfrm>
          <a:off x="0" y="0"/>
          <a:ext cx="0" cy="0"/>
          <a:chOff x="0" y="0"/>
          <a:chExt cx="0" cy="0"/>
        </a:xfrm>
      </p:grpSpPr>
      <p:sp>
        <p:nvSpPr>
          <p:cNvPr id="548" name="Google Shape;548;p82"/>
          <p:cNvSpPr txBox="1">
            <a:spLocks noGrp="1"/>
          </p:cNvSpPr>
          <p:nvPr>
            <p:ph type="title"/>
          </p:nvPr>
        </p:nvSpPr>
        <p:spPr>
          <a:xfrm>
            <a:off x="539750" y="836612"/>
            <a:ext cx="8229600" cy="65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Evlilik Sağlık Raporlarının Düzenlenmesi</a:t>
            </a:r>
            <a:endParaRPr/>
          </a:p>
        </p:txBody>
      </p:sp>
      <p:sp>
        <p:nvSpPr>
          <p:cNvPr id="549" name="Google Shape;549;p8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Noto Sans Symbols"/>
              <a:buNone/>
            </a:pPr>
            <a:endParaRPr sz="3200" b="1" i="0" u="none">
              <a:solidFill>
                <a:schemeClr val="dk1"/>
              </a:solidFill>
              <a:latin typeface="Bookman Old Style"/>
              <a:ea typeface="Bookman Old Style"/>
              <a:cs typeface="Bookman Old Style"/>
              <a:sym typeface="Bookman Old Style"/>
            </a:endParaRPr>
          </a:p>
          <a:p>
            <a:pPr marL="342900" marR="0" lvl="0" indent="-342900" algn="l" rtl="0">
              <a:lnSpc>
                <a:spcPct val="80000"/>
              </a:lnSpc>
              <a:spcBef>
                <a:spcPts val="560"/>
              </a:spcBef>
              <a:spcAft>
                <a:spcPts val="0"/>
              </a:spcAft>
              <a:buClr>
                <a:srgbClr val="006699"/>
              </a:buClr>
              <a:buSzPts val="2800"/>
              <a:buFont typeface="Noto Sans Symbols"/>
              <a:buChar char="➢"/>
            </a:pPr>
            <a:r>
              <a:rPr lang="en-US" sz="2800" b="1" i="0" u="sng">
                <a:solidFill>
                  <a:srgbClr val="006699"/>
                </a:solidFill>
                <a:latin typeface="Calibri"/>
                <a:ea typeface="Calibri"/>
                <a:cs typeface="Calibri"/>
                <a:sym typeface="Calibri"/>
              </a:rPr>
              <a:t>Anamnez ve muayene</a:t>
            </a:r>
            <a:endParaRPr/>
          </a:p>
          <a:p>
            <a:pPr marL="342900" marR="0" lvl="0" indent="-165100" algn="l" rtl="0">
              <a:lnSpc>
                <a:spcPct val="80000"/>
              </a:lnSpc>
              <a:spcBef>
                <a:spcPts val="560"/>
              </a:spcBef>
              <a:spcAft>
                <a:spcPts val="0"/>
              </a:spcAft>
              <a:buClr>
                <a:schemeClr val="dk1"/>
              </a:buClr>
              <a:buSzPts val="2800"/>
              <a:buFont typeface="Noto Sans Symbols"/>
              <a:buNone/>
            </a:pPr>
            <a:endParaRPr sz="2800" b="1" i="0" u="sng">
              <a:solidFill>
                <a:srgbClr val="006699"/>
              </a:solidFill>
              <a:latin typeface="Calibri"/>
              <a:ea typeface="Calibri"/>
              <a:cs typeface="Calibri"/>
              <a:sym typeface="Calibri"/>
            </a:endParaRPr>
          </a:p>
          <a:p>
            <a:pPr marL="342900" marR="0" lvl="0" indent="-342900" algn="l" rtl="0">
              <a:lnSpc>
                <a:spcPct val="80000"/>
              </a:lnSpc>
              <a:spcBef>
                <a:spcPts val="560"/>
              </a:spcBef>
              <a:spcAft>
                <a:spcPts val="0"/>
              </a:spcAft>
              <a:buClr>
                <a:srgbClr val="006699"/>
              </a:buClr>
              <a:buSzPts val="2800"/>
              <a:buFont typeface="Noto Sans Symbols"/>
              <a:buChar char="▪"/>
            </a:pPr>
            <a:r>
              <a:rPr lang="en-US" sz="2800" b="0" i="0" u="none">
                <a:solidFill>
                  <a:srgbClr val="006699"/>
                </a:solidFill>
                <a:latin typeface="Calibri"/>
                <a:ea typeface="Calibri"/>
                <a:cs typeface="Calibri"/>
                <a:sym typeface="Calibri"/>
              </a:rPr>
              <a:t>   Kişinin akıl-şuur tesbiti yapılır,</a:t>
            </a:r>
            <a:endParaRPr/>
          </a:p>
          <a:p>
            <a:pPr marL="342900" marR="0" lvl="0" indent="-165100" algn="l" rtl="0">
              <a:lnSpc>
                <a:spcPct val="80000"/>
              </a:lnSpc>
              <a:spcBef>
                <a:spcPts val="560"/>
              </a:spcBef>
              <a:spcAft>
                <a:spcPts val="0"/>
              </a:spcAft>
              <a:buClr>
                <a:schemeClr val="dk1"/>
              </a:buClr>
              <a:buSzPts val="2800"/>
              <a:buFont typeface="Noto Sans Symbols"/>
              <a:buNone/>
            </a:pPr>
            <a:endParaRPr sz="2800" b="0" i="0" u="none">
              <a:solidFill>
                <a:srgbClr val="006699"/>
              </a:solidFill>
              <a:latin typeface="Calibri"/>
              <a:ea typeface="Calibri"/>
              <a:cs typeface="Calibri"/>
              <a:sym typeface="Calibri"/>
            </a:endParaRPr>
          </a:p>
          <a:p>
            <a:pPr marL="342900" marR="0" lvl="0" indent="-342900" algn="l" rtl="0">
              <a:lnSpc>
                <a:spcPct val="80000"/>
              </a:lnSpc>
              <a:spcBef>
                <a:spcPts val="560"/>
              </a:spcBef>
              <a:spcAft>
                <a:spcPts val="0"/>
              </a:spcAft>
              <a:buClr>
                <a:srgbClr val="006699"/>
              </a:buClr>
              <a:buSzPts val="2800"/>
              <a:buFont typeface="Noto Sans Symbols"/>
              <a:buChar char="▪"/>
            </a:pPr>
            <a:r>
              <a:rPr lang="en-US" sz="2800" b="0" i="0" u="none">
                <a:solidFill>
                  <a:srgbClr val="006699"/>
                </a:solidFill>
                <a:latin typeface="Calibri"/>
                <a:ea typeface="Calibri"/>
                <a:cs typeface="Calibri"/>
                <a:sym typeface="Calibri"/>
              </a:rPr>
              <a:t>   Yetersiz bulunursa psikiyatri bölümünden evlenmeye engel hali olmadığını bildirir rapor istenir.</a:t>
            </a:r>
            <a:endParaRPr sz="2800" b="0" i="0" u="none">
              <a:solidFill>
                <a:srgbClr val="006699"/>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0" i="0" u="none">
              <a:solidFill>
                <a:srgbClr val="006699"/>
              </a:solidFill>
              <a:latin typeface="Calibri"/>
              <a:ea typeface="Calibri"/>
              <a:cs typeface="Calibri"/>
              <a:sym typeface="Calibri"/>
            </a:endParaRPr>
          </a:p>
        </p:txBody>
      </p:sp>
      <p:pic>
        <p:nvPicPr>
          <p:cNvPr id="4" name="3 Resim" descr="fft99_mf12258811.Jpeg"/>
          <p:cNvPicPr>
            <a:picLocks noChangeAspect="1"/>
          </p:cNvPicPr>
          <p:nvPr/>
        </p:nvPicPr>
        <p:blipFill>
          <a:blip r:embed="rId3"/>
          <a:stretch>
            <a:fillRect/>
          </a:stretch>
        </p:blipFill>
        <p:spPr>
          <a:xfrm>
            <a:off x="0" y="0"/>
            <a:ext cx="1699377" cy="94253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553"/>
        <p:cNvGrpSpPr/>
        <p:nvPr/>
      </p:nvGrpSpPr>
      <p:grpSpPr>
        <a:xfrm>
          <a:off x="0" y="0"/>
          <a:ext cx="0" cy="0"/>
          <a:chOff x="0" y="0"/>
          <a:chExt cx="0" cy="0"/>
        </a:xfrm>
      </p:grpSpPr>
      <p:sp>
        <p:nvSpPr>
          <p:cNvPr id="554" name="Google Shape;554;p83"/>
          <p:cNvSpPr txBox="1">
            <a:spLocks noGrp="1"/>
          </p:cNvSpPr>
          <p:nvPr>
            <p:ph type="title"/>
          </p:nvPr>
        </p:nvSpPr>
        <p:spPr>
          <a:xfrm>
            <a:off x="468312" y="836612"/>
            <a:ext cx="8229600" cy="722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Evlilik Sağlık Raporlarının Düzenlenmesi</a:t>
            </a:r>
            <a:endParaRPr/>
          </a:p>
        </p:txBody>
      </p:sp>
      <p:sp>
        <p:nvSpPr>
          <p:cNvPr id="555" name="Google Shape;555;p8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165100" algn="l" rtl="0">
              <a:lnSpc>
                <a:spcPct val="100000"/>
              </a:lnSpc>
              <a:spcBef>
                <a:spcPts val="0"/>
              </a:spcBef>
              <a:spcAft>
                <a:spcPts val="0"/>
              </a:spcAft>
              <a:buClr>
                <a:schemeClr val="dk1"/>
              </a:buClr>
              <a:buSzPts val="2800"/>
              <a:buFont typeface="Noto Sans Symbols"/>
              <a:buNone/>
            </a:pPr>
            <a:endParaRPr sz="2800" b="1" i="0" u="none">
              <a:solidFill>
                <a:schemeClr val="dk1"/>
              </a:solidFill>
              <a:latin typeface="Bookman Old Style"/>
              <a:ea typeface="Bookman Old Style"/>
              <a:cs typeface="Bookman Old Style"/>
              <a:sym typeface="Bookman Old Style"/>
            </a:endParaRPr>
          </a:p>
          <a:p>
            <a:pPr marL="342900" marR="0" lvl="0" indent="-342900" algn="l" rtl="0">
              <a:lnSpc>
                <a:spcPct val="80000"/>
              </a:lnSpc>
              <a:spcBef>
                <a:spcPts val="560"/>
              </a:spcBef>
              <a:spcAft>
                <a:spcPts val="0"/>
              </a:spcAft>
              <a:buClr>
                <a:srgbClr val="006699"/>
              </a:buClr>
              <a:buSzPts val="2800"/>
              <a:buFont typeface="Noto Sans Symbols"/>
              <a:buChar char="➢"/>
            </a:pPr>
            <a:r>
              <a:rPr lang="en-US" sz="2800" b="1" i="0" u="sng" dirty="0">
                <a:solidFill>
                  <a:srgbClr val="006699"/>
                </a:solidFill>
                <a:latin typeface="Calibri"/>
                <a:ea typeface="Calibri"/>
                <a:cs typeface="Calibri"/>
                <a:sym typeface="Calibri"/>
              </a:rPr>
              <a:t>Kan </a:t>
            </a:r>
            <a:r>
              <a:rPr lang="en-US" sz="2800" b="1" i="0" u="sng" dirty="0" err="1">
                <a:solidFill>
                  <a:srgbClr val="006699"/>
                </a:solidFill>
                <a:latin typeface="Calibri"/>
                <a:ea typeface="Calibri"/>
                <a:cs typeface="Calibri"/>
                <a:sym typeface="Calibri"/>
              </a:rPr>
              <a:t>örneği</a:t>
            </a:r>
            <a:r>
              <a:rPr lang="en-US" sz="2800" b="1" i="0" u="sng" dirty="0">
                <a:solidFill>
                  <a:srgbClr val="006699"/>
                </a:solidFill>
                <a:latin typeface="Calibri"/>
                <a:ea typeface="Calibri"/>
                <a:cs typeface="Calibri"/>
                <a:sym typeface="Calibri"/>
              </a:rPr>
              <a:t> </a:t>
            </a:r>
            <a:r>
              <a:rPr lang="en-US" sz="2800" b="1" i="0" u="sng" dirty="0" err="1">
                <a:solidFill>
                  <a:srgbClr val="006699"/>
                </a:solidFill>
                <a:latin typeface="Calibri"/>
                <a:ea typeface="Calibri"/>
                <a:cs typeface="Calibri"/>
                <a:sym typeface="Calibri"/>
              </a:rPr>
              <a:t>alınması</a:t>
            </a:r>
            <a:endParaRPr/>
          </a:p>
          <a:p>
            <a:pPr marL="342900" marR="0" lvl="0" indent="-342900" algn="l" rtl="0">
              <a:lnSpc>
                <a:spcPct val="80000"/>
              </a:lnSpc>
              <a:spcBef>
                <a:spcPts val="560"/>
              </a:spcBef>
              <a:spcAft>
                <a:spcPts val="0"/>
              </a:spcAft>
              <a:buClr>
                <a:srgbClr val="006699"/>
              </a:buClr>
              <a:buSzPts val="2800"/>
              <a:buFont typeface="Calibri"/>
              <a:buNone/>
            </a:pPr>
            <a:r>
              <a:rPr lang="en-US" sz="2800" b="1" i="0" u="sng" dirty="0">
                <a:solidFill>
                  <a:srgbClr val="006699"/>
                </a:solidFill>
                <a:latin typeface="Calibri"/>
                <a:ea typeface="Calibri"/>
                <a:cs typeface="Calibri"/>
                <a:sym typeface="Calibri"/>
              </a:rPr>
              <a:t> </a:t>
            </a:r>
            <a:endParaRPr sz="2800" b="1" i="0" u="sng">
              <a:solidFill>
                <a:srgbClr val="006699"/>
              </a:solidFill>
              <a:latin typeface="Calibri"/>
              <a:ea typeface="Calibri"/>
              <a:cs typeface="Calibri"/>
              <a:sym typeface="Calibri"/>
            </a:endParaRPr>
          </a:p>
          <a:p>
            <a:pPr marL="342900" marR="0" lvl="0" indent="-342900" algn="l" rtl="0">
              <a:lnSpc>
                <a:spcPct val="80000"/>
              </a:lnSpc>
              <a:spcBef>
                <a:spcPts val="560"/>
              </a:spcBef>
              <a:spcAft>
                <a:spcPts val="0"/>
              </a:spcAft>
              <a:buClr>
                <a:srgbClr val="006699"/>
              </a:buClr>
              <a:buSzPts val="2800"/>
              <a:buFont typeface="Noto Sans Symbols"/>
              <a:buChar char="▪"/>
            </a:pPr>
            <a:r>
              <a:rPr lang="en-US" sz="2800" b="0" i="0" u="none" dirty="0">
                <a:solidFill>
                  <a:srgbClr val="006699"/>
                </a:solidFill>
                <a:latin typeface="Calibri"/>
                <a:ea typeface="Calibri"/>
                <a:cs typeface="Calibri"/>
                <a:sym typeface="Calibri"/>
              </a:rPr>
              <a:t>   CYBH (</a:t>
            </a:r>
            <a:r>
              <a:rPr lang="en-US" sz="2800" b="0" i="0" u="none" dirty="0" err="1" smtClean="0">
                <a:solidFill>
                  <a:srgbClr val="006699"/>
                </a:solidFill>
                <a:latin typeface="Calibri"/>
                <a:ea typeface="Calibri"/>
                <a:cs typeface="Calibri"/>
                <a:sym typeface="Calibri"/>
              </a:rPr>
              <a:t>HbsAg</a:t>
            </a:r>
            <a:r>
              <a:rPr lang="tr-TR" sz="2800" b="0" i="0" u="none" dirty="0" smtClean="0">
                <a:solidFill>
                  <a:srgbClr val="006699"/>
                </a:solidFill>
                <a:latin typeface="Calibri"/>
                <a:ea typeface="Calibri"/>
                <a:cs typeface="Calibri"/>
                <a:sym typeface="Calibri"/>
              </a:rPr>
              <a:t>,Anti-</a:t>
            </a:r>
            <a:r>
              <a:rPr lang="tr-TR" sz="2800" b="0" i="0" u="none" dirty="0" err="1" smtClean="0">
                <a:solidFill>
                  <a:srgbClr val="006699"/>
                </a:solidFill>
                <a:latin typeface="Calibri"/>
                <a:ea typeface="Calibri"/>
                <a:cs typeface="Calibri"/>
                <a:sym typeface="Calibri"/>
              </a:rPr>
              <a:t>Hbs</a:t>
            </a:r>
            <a:r>
              <a:rPr lang="en-US" sz="2800" b="0" i="0" u="none" dirty="0" smtClean="0">
                <a:solidFill>
                  <a:srgbClr val="006699"/>
                </a:solidFill>
                <a:latin typeface="Calibri"/>
                <a:ea typeface="Calibri"/>
                <a:cs typeface="Calibri"/>
                <a:sym typeface="Calibri"/>
              </a:rPr>
              <a:t>,</a:t>
            </a:r>
            <a:r>
              <a:rPr lang="tr-TR" sz="2800" b="0" i="0" u="none" dirty="0" smtClean="0">
                <a:solidFill>
                  <a:srgbClr val="006699"/>
                </a:solidFill>
                <a:latin typeface="Calibri"/>
                <a:ea typeface="Calibri"/>
                <a:cs typeface="Calibri"/>
                <a:sym typeface="Calibri"/>
              </a:rPr>
              <a:t>Anti HCV,</a:t>
            </a:r>
            <a:r>
              <a:rPr lang="en-US" sz="2800" b="0" i="0" u="none" dirty="0" smtClean="0">
                <a:solidFill>
                  <a:srgbClr val="006699"/>
                </a:solidFill>
                <a:latin typeface="Calibri"/>
                <a:ea typeface="Calibri"/>
                <a:cs typeface="Calibri"/>
                <a:sym typeface="Calibri"/>
              </a:rPr>
              <a:t> </a:t>
            </a:r>
            <a:r>
              <a:rPr lang="en-US" sz="2800" b="0" i="0" u="none" dirty="0">
                <a:solidFill>
                  <a:srgbClr val="006699"/>
                </a:solidFill>
                <a:latin typeface="Calibri"/>
                <a:ea typeface="Calibri"/>
                <a:cs typeface="Calibri"/>
                <a:sym typeface="Calibri"/>
              </a:rPr>
              <a:t>Anti HIV, VDRL-TPHA(</a:t>
            </a:r>
            <a:r>
              <a:rPr lang="en-US" sz="2800" b="0" i="0" u="none" dirty="0" err="1">
                <a:solidFill>
                  <a:srgbClr val="006699"/>
                </a:solidFill>
                <a:latin typeface="Calibri"/>
                <a:ea typeface="Calibri"/>
                <a:cs typeface="Calibri"/>
                <a:sym typeface="Calibri"/>
              </a:rPr>
              <a:t>sifiliz</a:t>
            </a:r>
            <a:r>
              <a:rPr lang="en-US" sz="2800" b="0" i="0" u="none" dirty="0">
                <a:solidFill>
                  <a:srgbClr val="006699"/>
                </a:solidFill>
                <a:latin typeface="Calibri"/>
                <a:ea typeface="Calibri"/>
                <a:cs typeface="Calibri"/>
                <a:sym typeface="Calibri"/>
              </a:rPr>
              <a:t>)</a:t>
            </a:r>
            <a:endParaRPr/>
          </a:p>
          <a:p>
            <a:pPr marL="342900" marR="0" lvl="0" indent="-165100" algn="l" rtl="0">
              <a:lnSpc>
                <a:spcPct val="80000"/>
              </a:lnSpc>
              <a:spcBef>
                <a:spcPts val="560"/>
              </a:spcBef>
              <a:spcAft>
                <a:spcPts val="0"/>
              </a:spcAft>
              <a:buClr>
                <a:schemeClr val="dk1"/>
              </a:buClr>
              <a:buSzPts val="2800"/>
              <a:buFont typeface="Noto Sans Symbols"/>
              <a:buNone/>
            </a:pPr>
            <a:endParaRPr sz="2800" b="0" i="0" u="none">
              <a:solidFill>
                <a:srgbClr val="006699"/>
              </a:solidFill>
              <a:latin typeface="Calibri"/>
              <a:ea typeface="Calibri"/>
              <a:cs typeface="Calibri"/>
              <a:sym typeface="Calibri"/>
            </a:endParaRPr>
          </a:p>
          <a:p>
            <a:pPr marL="342900" marR="0" lvl="0" indent="-342900" algn="l" rtl="0">
              <a:lnSpc>
                <a:spcPct val="80000"/>
              </a:lnSpc>
              <a:spcBef>
                <a:spcPts val="560"/>
              </a:spcBef>
              <a:spcAft>
                <a:spcPts val="0"/>
              </a:spcAft>
              <a:buClr>
                <a:srgbClr val="006699"/>
              </a:buClr>
              <a:buSzPts val="2800"/>
              <a:buFont typeface="Noto Sans Symbols"/>
              <a:buChar char="▪"/>
            </a:pPr>
            <a:r>
              <a:rPr lang="en-US" sz="2800" b="0" i="0" u="none" dirty="0">
                <a:solidFill>
                  <a:srgbClr val="006699"/>
                </a:solidFill>
                <a:latin typeface="Calibri"/>
                <a:ea typeface="Calibri"/>
                <a:cs typeface="Calibri"/>
                <a:sym typeface="Calibri"/>
              </a:rPr>
              <a:t>   </a:t>
            </a:r>
            <a:r>
              <a:rPr lang="en-US" sz="2800" b="0" i="0" u="none" dirty="0" err="1">
                <a:solidFill>
                  <a:srgbClr val="006699"/>
                </a:solidFill>
                <a:latin typeface="Calibri"/>
                <a:ea typeface="Calibri"/>
                <a:cs typeface="Calibri"/>
                <a:sym typeface="Calibri"/>
              </a:rPr>
              <a:t>Hemoglobinopati</a:t>
            </a:r>
            <a:r>
              <a:rPr lang="en-US" sz="2800" b="0" i="0" u="none" dirty="0">
                <a:solidFill>
                  <a:srgbClr val="006699"/>
                </a:solidFill>
                <a:latin typeface="Calibri"/>
                <a:ea typeface="Calibri"/>
                <a:cs typeface="Calibri"/>
                <a:sym typeface="Calibri"/>
              </a:rPr>
              <a:t> (</a:t>
            </a:r>
            <a:r>
              <a:rPr lang="en-US" sz="2800" b="0" i="0" u="none" dirty="0" err="1">
                <a:solidFill>
                  <a:srgbClr val="006699"/>
                </a:solidFill>
                <a:latin typeface="Calibri"/>
                <a:ea typeface="Calibri"/>
                <a:cs typeface="Calibri"/>
                <a:sym typeface="Calibri"/>
              </a:rPr>
              <a:t>Hemogram</a:t>
            </a:r>
            <a:r>
              <a:rPr lang="en-US" sz="2800" b="0" i="0" u="none" dirty="0">
                <a:solidFill>
                  <a:srgbClr val="006699"/>
                </a:solidFill>
                <a:latin typeface="Calibri"/>
                <a:ea typeface="Calibri"/>
                <a:cs typeface="Calibri"/>
                <a:sym typeface="Calibri"/>
              </a:rPr>
              <a:t>, HPLC-</a:t>
            </a:r>
            <a:r>
              <a:rPr lang="en-US" sz="2800" b="0" i="0" u="none" dirty="0" err="1">
                <a:solidFill>
                  <a:srgbClr val="006699"/>
                </a:solidFill>
                <a:latin typeface="Calibri"/>
                <a:ea typeface="Calibri"/>
                <a:cs typeface="Calibri"/>
                <a:sym typeface="Calibri"/>
              </a:rPr>
              <a:t>Hb</a:t>
            </a:r>
            <a:r>
              <a:rPr lang="en-US" sz="2800" b="0" i="0" u="none" dirty="0">
                <a:solidFill>
                  <a:srgbClr val="006699"/>
                </a:solidFill>
                <a:latin typeface="Calibri"/>
                <a:ea typeface="Calibri"/>
                <a:cs typeface="Calibri"/>
                <a:sym typeface="Calibri"/>
              </a:rPr>
              <a:t> </a:t>
            </a:r>
            <a:r>
              <a:rPr lang="en-US" sz="2800" b="0" i="0" u="none" dirty="0" err="1">
                <a:solidFill>
                  <a:srgbClr val="006699"/>
                </a:solidFill>
                <a:latin typeface="Calibri"/>
                <a:ea typeface="Calibri"/>
                <a:cs typeface="Calibri"/>
                <a:sym typeface="Calibri"/>
              </a:rPr>
              <a:t>elektroforezi</a:t>
            </a:r>
            <a:r>
              <a:rPr lang="en-US" sz="2800" b="0" i="0" u="none" dirty="0">
                <a:solidFill>
                  <a:srgbClr val="006699"/>
                </a:solidFill>
                <a:latin typeface="Calibri"/>
                <a:ea typeface="Calibri"/>
                <a:cs typeface="Calibri"/>
                <a:sym typeface="Calibri"/>
              </a:rPr>
              <a:t>)</a:t>
            </a:r>
            <a:endParaRPr/>
          </a:p>
          <a:p>
            <a:pPr marL="342900" marR="0" lvl="0" indent="-165100" algn="l" rtl="0">
              <a:spcBef>
                <a:spcPts val="560"/>
              </a:spcBef>
              <a:spcAft>
                <a:spcPts val="0"/>
              </a:spcAft>
              <a:buClr>
                <a:schemeClr val="dk1"/>
              </a:buClr>
              <a:buSzPts val="2800"/>
              <a:buFont typeface="Arial"/>
              <a:buNone/>
            </a:pPr>
            <a:endParaRPr sz="2800" b="0" i="0" u="none">
              <a:solidFill>
                <a:srgbClr val="006699"/>
              </a:solidFill>
              <a:latin typeface="Calibri"/>
              <a:ea typeface="Calibri"/>
              <a:cs typeface="Calibri"/>
              <a:sym typeface="Calibri"/>
            </a:endParaRPr>
          </a:p>
        </p:txBody>
      </p:sp>
      <p:pic>
        <p:nvPicPr>
          <p:cNvPr id="4" name="3 Resim" descr="fft99_mf12258811.Jpeg"/>
          <p:cNvPicPr>
            <a:picLocks noChangeAspect="1"/>
          </p:cNvPicPr>
          <p:nvPr/>
        </p:nvPicPr>
        <p:blipFill>
          <a:blip r:embed="rId3"/>
          <a:stretch>
            <a:fillRect/>
          </a:stretch>
        </p:blipFill>
        <p:spPr>
          <a:xfrm>
            <a:off x="0" y="1"/>
            <a:ext cx="1448972" cy="803652"/>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559"/>
        <p:cNvGrpSpPr/>
        <p:nvPr/>
      </p:nvGrpSpPr>
      <p:grpSpPr>
        <a:xfrm>
          <a:off x="0" y="0"/>
          <a:ext cx="0" cy="0"/>
          <a:chOff x="0" y="0"/>
          <a:chExt cx="0" cy="0"/>
        </a:xfrm>
      </p:grpSpPr>
      <p:sp>
        <p:nvSpPr>
          <p:cNvPr id="560" name="Google Shape;560;p84"/>
          <p:cNvSpPr txBox="1">
            <a:spLocks noGrp="1"/>
          </p:cNvSpPr>
          <p:nvPr>
            <p:ph type="title"/>
          </p:nvPr>
        </p:nvSpPr>
        <p:spPr>
          <a:xfrm>
            <a:off x="395287" y="908050"/>
            <a:ext cx="8229600" cy="495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Evlilik Sağlık Raporlarının Düzenlenmesi</a:t>
            </a:r>
            <a:endParaRPr/>
          </a:p>
        </p:txBody>
      </p:sp>
      <p:sp>
        <p:nvSpPr>
          <p:cNvPr id="561" name="Google Shape;561;p84"/>
          <p:cNvSpPr txBox="1">
            <a:spLocks noGrp="1"/>
          </p:cNvSpPr>
          <p:nvPr>
            <p:ph type="body" idx="1"/>
          </p:nvPr>
        </p:nvSpPr>
        <p:spPr>
          <a:xfrm>
            <a:off x="539750" y="2060575"/>
            <a:ext cx="8229600" cy="43212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80000"/>
              </a:lnSpc>
              <a:spcBef>
                <a:spcPts val="0"/>
              </a:spcBef>
              <a:spcAft>
                <a:spcPts val="0"/>
              </a:spcAft>
              <a:buClr>
                <a:srgbClr val="FF0000"/>
              </a:buClr>
              <a:buSzPts val="2600"/>
              <a:buFont typeface="Noto Sans Symbols"/>
              <a:buChar char="➢"/>
            </a:pPr>
            <a:r>
              <a:rPr lang="en-US" sz="2600" b="1" i="0" u="sng" dirty="0">
                <a:solidFill>
                  <a:srgbClr val="FF0000"/>
                </a:solidFill>
                <a:latin typeface="Calibri"/>
                <a:ea typeface="Calibri"/>
                <a:cs typeface="Calibri"/>
                <a:sym typeface="Calibri"/>
              </a:rPr>
              <a:t>VDRL-TPHA </a:t>
            </a:r>
            <a:r>
              <a:rPr lang="en-US" sz="2600" b="1" i="0" u="sng" dirty="0" err="1">
                <a:solidFill>
                  <a:srgbClr val="FF0000"/>
                </a:solidFill>
                <a:latin typeface="Calibri"/>
                <a:ea typeface="Calibri"/>
                <a:cs typeface="Calibri"/>
                <a:sym typeface="Calibri"/>
              </a:rPr>
              <a:t>pozitifliği</a:t>
            </a:r>
            <a:endParaRPr/>
          </a:p>
          <a:p>
            <a:pPr marL="342900" marR="0" lvl="0" indent="-342900" algn="l" rtl="0">
              <a:lnSpc>
                <a:spcPct val="80000"/>
              </a:lnSpc>
              <a:spcBef>
                <a:spcPts val="520"/>
              </a:spcBef>
              <a:spcAft>
                <a:spcPts val="0"/>
              </a:spcAft>
              <a:buClr>
                <a:schemeClr val="dk1"/>
              </a:buClr>
              <a:buSzPts val="2600"/>
              <a:buFont typeface="Arial"/>
              <a:buNone/>
            </a:pPr>
            <a:endParaRPr sz="2600" b="1" i="0" u="sng">
              <a:solidFill>
                <a:srgbClr val="C00000"/>
              </a:solidFill>
              <a:latin typeface="Calibri"/>
              <a:ea typeface="Calibri"/>
              <a:cs typeface="Calibri"/>
              <a:sym typeface="Calibri"/>
            </a:endParaRPr>
          </a:p>
          <a:p>
            <a:pPr marL="342900" marR="0" lvl="0" indent="-342900" algn="l" rtl="0">
              <a:lnSpc>
                <a:spcPct val="80000"/>
              </a:lnSpc>
              <a:spcBef>
                <a:spcPts val="520"/>
              </a:spcBef>
              <a:spcAft>
                <a:spcPts val="0"/>
              </a:spcAft>
              <a:buClr>
                <a:srgbClr val="7030A0"/>
              </a:buClr>
              <a:buSzPts val="2600"/>
              <a:buFont typeface="Calibri"/>
              <a:buNone/>
            </a:pPr>
            <a:r>
              <a:rPr lang="en-US" sz="2600" b="1" i="0" u="sng" dirty="0">
                <a:solidFill>
                  <a:srgbClr val="7030A0"/>
                </a:solidFill>
                <a:latin typeface="Calibri"/>
                <a:ea typeface="Calibri"/>
                <a:cs typeface="Calibri"/>
                <a:sym typeface="Calibri"/>
              </a:rPr>
              <a:t> </a:t>
            </a:r>
            <a:r>
              <a:rPr lang="en-US" sz="2600" b="1" i="0" u="sng" dirty="0" err="1">
                <a:solidFill>
                  <a:srgbClr val="7030A0"/>
                </a:solidFill>
                <a:latin typeface="Calibri"/>
                <a:ea typeface="Calibri"/>
                <a:cs typeface="Calibri"/>
                <a:sym typeface="Calibri"/>
              </a:rPr>
              <a:t>tedavi</a:t>
            </a:r>
            <a:r>
              <a:rPr lang="en-US" sz="2600" b="1" i="0" u="sng" dirty="0">
                <a:solidFill>
                  <a:srgbClr val="7030A0"/>
                </a:solidFill>
                <a:latin typeface="Calibri"/>
                <a:ea typeface="Calibri"/>
                <a:cs typeface="Calibri"/>
                <a:sym typeface="Calibri"/>
              </a:rPr>
              <a:t> </a:t>
            </a:r>
            <a:r>
              <a:rPr lang="en-US" sz="2600" b="1" i="0" u="sng" dirty="0" err="1">
                <a:solidFill>
                  <a:srgbClr val="7030A0"/>
                </a:solidFill>
                <a:latin typeface="Calibri"/>
                <a:ea typeface="Calibri"/>
                <a:cs typeface="Calibri"/>
                <a:sym typeface="Calibri"/>
              </a:rPr>
              <a:t>olduktan</a:t>
            </a:r>
            <a:r>
              <a:rPr lang="en-US" sz="2600" b="1" i="0" u="sng" dirty="0">
                <a:solidFill>
                  <a:srgbClr val="7030A0"/>
                </a:solidFill>
                <a:latin typeface="Calibri"/>
                <a:ea typeface="Calibri"/>
                <a:cs typeface="Calibri"/>
                <a:sym typeface="Calibri"/>
              </a:rPr>
              <a:t> </a:t>
            </a:r>
            <a:r>
              <a:rPr lang="en-US" sz="2600" b="1" i="0" u="sng" dirty="0" err="1">
                <a:solidFill>
                  <a:srgbClr val="7030A0"/>
                </a:solidFill>
                <a:latin typeface="Calibri"/>
                <a:ea typeface="Calibri"/>
                <a:cs typeface="Calibri"/>
                <a:sym typeface="Calibri"/>
              </a:rPr>
              <a:t>sonra</a:t>
            </a:r>
            <a:r>
              <a:rPr lang="en-US" sz="2600" b="1" i="0" u="sng" dirty="0">
                <a:solidFill>
                  <a:srgbClr val="7030A0"/>
                </a:solidFill>
                <a:latin typeface="Calibri"/>
                <a:ea typeface="Calibri"/>
                <a:cs typeface="Calibri"/>
                <a:sym typeface="Calibri"/>
              </a:rPr>
              <a:t> </a:t>
            </a:r>
            <a:r>
              <a:rPr lang="en-US" sz="2600" b="1" i="0" u="sng" dirty="0" err="1">
                <a:solidFill>
                  <a:srgbClr val="7030A0"/>
                </a:solidFill>
                <a:latin typeface="Calibri"/>
                <a:ea typeface="Calibri"/>
                <a:cs typeface="Calibri"/>
                <a:sym typeface="Calibri"/>
              </a:rPr>
              <a:t>evlenebileceğ</a:t>
            </a:r>
            <a:r>
              <a:rPr lang="en-US" sz="2600" b="0" i="0" u="none" dirty="0" err="1">
                <a:solidFill>
                  <a:srgbClr val="7030A0"/>
                </a:solidFill>
                <a:latin typeface="Calibri"/>
                <a:ea typeface="Calibri"/>
                <a:cs typeface="Calibri"/>
                <a:sym typeface="Calibri"/>
              </a:rPr>
              <a:t>i</a:t>
            </a:r>
            <a:r>
              <a:rPr lang="en-US" sz="2600" b="0" i="0" u="none" dirty="0">
                <a:solidFill>
                  <a:srgbClr val="7030A0"/>
                </a:solidFill>
                <a:latin typeface="Calibri"/>
                <a:ea typeface="Calibri"/>
                <a:cs typeface="Calibri"/>
                <a:sym typeface="Calibri"/>
              </a:rPr>
              <a:t> </a:t>
            </a:r>
            <a:r>
              <a:rPr lang="en-US" sz="2600" b="0" i="0" u="none" dirty="0" err="1">
                <a:solidFill>
                  <a:srgbClr val="006699"/>
                </a:solidFill>
                <a:latin typeface="Calibri"/>
                <a:ea typeface="Calibri"/>
                <a:cs typeface="Calibri"/>
                <a:sym typeface="Calibri"/>
              </a:rPr>
              <a:t>vurgulanır</a:t>
            </a:r>
            <a:r>
              <a:rPr lang="en-US" sz="2600" b="0" i="0" u="none" dirty="0">
                <a:solidFill>
                  <a:srgbClr val="006699"/>
                </a:solidFill>
                <a:latin typeface="Calibri"/>
                <a:ea typeface="Calibri"/>
                <a:cs typeface="Calibri"/>
                <a:sym typeface="Calibri"/>
              </a:rPr>
              <a:t>.</a:t>
            </a:r>
            <a:endParaRPr/>
          </a:p>
          <a:p>
            <a:pPr marL="342900" marR="0" lvl="0" indent="-342900" algn="l" rtl="0">
              <a:lnSpc>
                <a:spcPct val="80000"/>
              </a:lnSpc>
              <a:spcBef>
                <a:spcPts val="520"/>
              </a:spcBef>
              <a:spcAft>
                <a:spcPts val="0"/>
              </a:spcAft>
              <a:buClr>
                <a:schemeClr val="dk1"/>
              </a:buClr>
              <a:buSzPts val="2600"/>
              <a:buFont typeface="Arial"/>
              <a:buNone/>
            </a:pPr>
            <a:endParaRPr sz="2600" b="0" i="0" u="none">
              <a:solidFill>
                <a:srgbClr val="006699"/>
              </a:solidFill>
              <a:latin typeface="Calibri"/>
              <a:ea typeface="Calibri"/>
              <a:cs typeface="Calibri"/>
              <a:sym typeface="Calibri"/>
            </a:endParaRPr>
          </a:p>
          <a:p>
            <a:pPr marL="342900" marR="0" lvl="0" indent="-342900" algn="l" rtl="0">
              <a:lnSpc>
                <a:spcPct val="80000"/>
              </a:lnSpc>
              <a:spcBef>
                <a:spcPts val="520"/>
              </a:spcBef>
              <a:spcAft>
                <a:spcPts val="0"/>
              </a:spcAft>
              <a:buClr>
                <a:srgbClr val="C00000"/>
              </a:buClr>
              <a:buSzPts val="2600"/>
              <a:buFont typeface="Noto Sans Symbols"/>
              <a:buChar char="➢"/>
            </a:pPr>
            <a:r>
              <a:rPr lang="en-US" sz="2600" b="0" i="0" u="none" dirty="0" err="1">
                <a:solidFill>
                  <a:srgbClr val="C00000"/>
                </a:solidFill>
                <a:latin typeface="Calibri"/>
                <a:ea typeface="Calibri"/>
                <a:cs typeface="Calibri"/>
                <a:sym typeface="Calibri"/>
              </a:rPr>
              <a:t>Rapor</a:t>
            </a:r>
            <a:r>
              <a:rPr lang="en-US" sz="2600" b="0" i="0" u="none" dirty="0">
                <a:solidFill>
                  <a:srgbClr val="C00000"/>
                </a:solidFill>
                <a:latin typeface="Calibri"/>
                <a:ea typeface="Calibri"/>
                <a:cs typeface="Calibri"/>
                <a:sym typeface="Calibri"/>
              </a:rPr>
              <a:t> </a:t>
            </a:r>
            <a:r>
              <a:rPr lang="en-US" sz="2600" b="0" i="0" u="none" dirty="0" err="1">
                <a:solidFill>
                  <a:srgbClr val="C00000"/>
                </a:solidFill>
                <a:latin typeface="Calibri"/>
                <a:ea typeface="Calibri"/>
                <a:cs typeface="Calibri"/>
                <a:sym typeface="Calibri"/>
              </a:rPr>
              <a:t>bizzat</a:t>
            </a:r>
            <a:r>
              <a:rPr lang="en-US" sz="2600" b="0" i="0" u="none" dirty="0">
                <a:solidFill>
                  <a:srgbClr val="C00000"/>
                </a:solidFill>
                <a:latin typeface="Calibri"/>
                <a:ea typeface="Calibri"/>
                <a:cs typeface="Calibri"/>
                <a:sym typeface="Calibri"/>
              </a:rPr>
              <a:t> </a:t>
            </a:r>
            <a:r>
              <a:rPr lang="en-US" sz="2600" b="0" i="0" u="none" dirty="0" err="1">
                <a:solidFill>
                  <a:srgbClr val="C00000"/>
                </a:solidFill>
                <a:latin typeface="Calibri"/>
                <a:ea typeface="Calibri"/>
                <a:cs typeface="Calibri"/>
                <a:sym typeface="Calibri"/>
              </a:rPr>
              <a:t>kişiye</a:t>
            </a:r>
            <a:r>
              <a:rPr lang="en-US" sz="2600" b="0" i="0" u="none" dirty="0">
                <a:solidFill>
                  <a:srgbClr val="C00000"/>
                </a:solidFill>
                <a:latin typeface="Calibri"/>
                <a:ea typeface="Calibri"/>
                <a:cs typeface="Calibri"/>
                <a:sym typeface="Calibri"/>
              </a:rPr>
              <a:t> </a:t>
            </a:r>
            <a:r>
              <a:rPr lang="en-US" sz="2600" b="0" i="0" u="none" dirty="0" err="1">
                <a:solidFill>
                  <a:srgbClr val="C00000"/>
                </a:solidFill>
                <a:latin typeface="Calibri"/>
                <a:ea typeface="Calibri"/>
                <a:cs typeface="Calibri"/>
                <a:sym typeface="Calibri"/>
              </a:rPr>
              <a:t>verilmelidir</a:t>
            </a:r>
            <a:r>
              <a:rPr lang="en-US" sz="2600" b="0" i="0" u="none" dirty="0">
                <a:solidFill>
                  <a:srgbClr val="C00000"/>
                </a:solidFill>
                <a:latin typeface="Calibri"/>
                <a:ea typeface="Calibri"/>
                <a:cs typeface="Calibri"/>
                <a:sym typeface="Calibri"/>
              </a:rPr>
              <a:t>.</a:t>
            </a:r>
            <a:endParaRPr/>
          </a:p>
          <a:p>
            <a:pPr marL="342900" marR="0" lvl="0" indent="-165100" algn="l" rtl="0">
              <a:lnSpc>
                <a:spcPct val="80000"/>
              </a:lnSpc>
              <a:spcBef>
                <a:spcPts val="560"/>
              </a:spcBef>
              <a:spcAft>
                <a:spcPts val="0"/>
              </a:spcAft>
              <a:buClr>
                <a:schemeClr val="dk1"/>
              </a:buClr>
              <a:buSzPts val="2800"/>
              <a:buFont typeface="Noto Sans Symbols"/>
              <a:buNone/>
            </a:pPr>
            <a:endParaRPr sz="2800" b="0" i="0" u="none">
              <a:solidFill>
                <a:srgbClr val="00B050"/>
              </a:solidFill>
              <a:latin typeface="Calibri"/>
              <a:ea typeface="Calibri"/>
              <a:cs typeface="Calibri"/>
              <a:sym typeface="Calibri"/>
            </a:endParaRPr>
          </a:p>
          <a:p>
            <a:pPr marL="342900" marR="0" lvl="0" indent="-342900" algn="l" rtl="0">
              <a:lnSpc>
                <a:spcPct val="80000"/>
              </a:lnSpc>
              <a:spcBef>
                <a:spcPts val="560"/>
              </a:spcBef>
              <a:spcAft>
                <a:spcPts val="0"/>
              </a:spcAft>
              <a:buClr>
                <a:srgbClr val="00B050"/>
              </a:buClr>
              <a:buSzPts val="2800"/>
              <a:buFont typeface="Noto Sans Symbols"/>
              <a:buChar char="➢"/>
            </a:pPr>
            <a:r>
              <a:rPr lang="en-US" sz="2800" b="1" i="0" u="none" dirty="0" err="1">
                <a:solidFill>
                  <a:srgbClr val="00B050"/>
                </a:solidFill>
                <a:latin typeface="Calibri"/>
                <a:ea typeface="Calibri"/>
                <a:cs typeface="Calibri"/>
                <a:sym typeface="Calibri"/>
              </a:rPr>
              <a:t>Hastalığın</a:t>
            </a:r>
            <a:r>
              <a:rPr lang="en-US" sz="2800" b="1" i="0" u="none" dirty="0">
                <a:solidFill>
                  <a:srgbClr val="00B050"/>
                </a:solidFill>
                <a:latin typeface="Calibri"/>
                <a:ea typeface="Calibri"/>
                <a:cs typeface="Calibri"/>
                <a:sym typeface="Calibri"/>
              </a:rPr>
              <a:t> “</a:t>
            </a:r>
            <a:r>
              <a:rPr lang="en-US" sz="2800" b="1" i="0" u="sng" dirty="0" err="1">
                <a:solidFill>
                  <a:srgbClr val="00B050"/>
                </a:solidFill>
                <a:latin typeface="Calibri"/>
                <a:ea typeface="Calibri"/>
                <a:cs typeface="Calibri"/>
                <a:sym typeface="Calibri"/>
              </a:rPr>
              <a:t>gizlilik</a:t>
            </a:r>
            <a:r>
              <a:rPr lang="en-US" sz="2800" b="1" i="0" u="sng" dirty="0">
                <a:solidFill>
                  <a:srgbClr val="00B050"/>
                </a:solidFill>
                <a:latin typeface="Calibri"/>
                <a:ea typeface="Calibri"/>
                <a:cs typeface="Calibri"/>
                <a:sym typeface="Calibri"/>
              </a:rPr>
              <a:t> </a:t>
            </a:r>
            <a:r>
              <a:rPr lang="en-US" sz="2800" b="1" i="0" u="sng" dirty="0" err="1">
                <a:solidFill>
                  <a:srgbClr val="00B050"/>
                </a:solidFill>
                <a:latin typeface="Calibri"/>
                <a:ea typeface="Calibri"/>
                <a:cs typeface="Calibri"/>
                <a:sym typeface="Calibri"/>
              </a:rPr>
              <a:t>ilkesi”</a:t>
            </a:r>
            <a:r>
              <a:rPr lang="en-US" sz="2800" b="1" i="0" u="none" dirty="0" err="1">
                <a:solidFill>
                  <a:srgbClr val="00B050"/>
                </a:solidFill>
                <a:latin typeface="Calibri"/>
                <a:ea typeface="Calibri"/>
                <a:cs typeface="Calibri"/>
                <a:sym typeface="Calibri"/>
              </a:rPr>
              <a:t>gerektirdiği</a:t>
            </a:r>
            <a:r>
              <a:rPr lang="en-US" sz="2800" b="1" i="0" u="none" dirty="0">
                <a:solidFill>
                  <a:srgbClr val="00B050"/>
                </a:solidFill>
                <a:latin typeface="Calibri"/>
                <a:ea typeface="Calibri"/>
                <a:cs typeface="Calibri"/>
                <a:sym typeface="Calibri"/>
              </a:rPr>
              <a:t> </a:t>
            </a:r>
            <a:r>
              <a:rPr lang="en-US" sz="2800" b="1" i="0" u="none" dirty="0" err="1">
                <a:solidFill>
                  <a:srgbClr val="00B050"/>
                </a:solidFill>
                <a:latin typeface="Calibri"/>
                <a:ea typeface="Calibri"/>
                <a:cs typeface="Calibri"/>
                <a:sym typeface="Calibri"/>
              </a:rPr>
              <a:t>unutulmamalıdır</a:t>
            </a:r>
            <a:r>
              <a:rPr lang="en-US" sz="2800" b="1" i="0" u="none" dirty="0">
                <a:solidFill>
                  <a:srgbClr val="00B050"/>
                </a:solidFill>
                <a:latin typeface="Calibri"/>
                <a:ea typeface="Calibri"/>
                <a:cs typeface="Calibri"/>
                <a:sym typeface="Calibri"/>
              </a:rPr>
              <a:t>!!!!! </a:t>
            </a:r>
            <a:endParaRPr sz="2800" b="1" i="0" u="none">
              <a:solidFill>
                <a:srgbClr val="00B050"/>
              </a:solidFill>
              <a:latin typeface="Calibri"/>
              <a:ea typeface="Calibri"/>
              <a:cs typeface="Calibri"/>
              <a:sym typeface="Calibri"/>
            </a:endParaRPr>
          </a:p>
          <a:p>
            <a:pPr marL="342900" marR="0" lvl="0" indent="-177800" algn="l" rtl="0">
              <a:lnSpc>
                <a:spcPct val="80000"/>
              </a:lnSpc>
              <a:spcBef>
                <a:spcPts val="520"/>
              </a:spcBef>
              <a:spcAft>
                <a:spcPts val="0"/>
              </a:spcAft>
              <a:buClr>
                <a:schemeClr val="dk1"/>
              </a:buClr>
              <a:buSzPts val="2600"/>
              <a:buFont typeface="Noto Sans Symbols"/>
              <a:buNone/>
            </a:pPr>
            <a:endParaRPr sz="2600" b="0" i="0" u="none">
              <a:solidFill>
                <a:srgbClr val="C00000"/>
              </a:solidFill>
              <a:latin typeface="Calibri"/>
              <a:ea typeface="Calibri"/>
              <a:cs typeface="Calibri"/>
              <a:sym typeface="Calibri"/>
            </a:endParaRPr>
          </a:p>
          <a:p>
            <a:pPr marL="342900" lvl="0">
              <a:lnSpc>
                <a:spcPct val="80000"/>
              </a:lnSpc>
              <a:spcBef>
                <a:spcPts val="520"/>
              </a:spcBef>
              <a:buClr>
                <a:srgbClr val="006699"/>
              </a:buClr>
              <a:buSzPts val="2600"/>
              <a:buNone/>
            </a:pPr>
            <a:r>
              <a:rPr lang="en-US" sz="2600" b="0" i="0" u="none" dirty="0">
                <a:solidFill>
                  <a:srgbClr val="006699"/>
                </a:solidFill>
                <a:latin typeface="Calibri"/>
                <a:ea typeface="Calibri"/>
                <a:cs typeface="Calibri"/>
                <a:sym typeface="Calibri"/>
              </a:rPr>
              <a:t>   </a:t>
            </a:r>
            <a:r>
              <a:rPr lang="tr-TR" sz="1400" dirty="0" smtClean="0">
                <a:solidFill>
                  <a:schemeClr val="tx1"/>
                </a:solidFill>
                <a:latin typeface="+mj-lt"/>
                <a:ea typeface="Calibri"/>
              </a:rPr>
              <a:t>-</a:t>
            </a:r>
            <a:r>
              <a:rPr lang="tr-TR" sz="1400" dirty="0" smtClean="0">
                <a:solidFill>
                  <a:schemeClr val="tx1"/>
                </a:solidFill>
                <a:latin typeface="+mj-lt"/>
              </a:rPr>
              <a:t>VDRL- </a:t>
            </a:r>
            <a:r>
              <a:rPr lang="tr-TR" sz="1400" dirty="0" err="1" smtClean="0">
                <a:solidFill>
                  <a:schemeClr val="tx1"/>
                </a:solidFill>
                <a:latin typeface="+mj-lt"/>
              </a:rPr>
              <a:t>Venereal</a:t>
            </a:r>
            <a:r>
              <a:rPr lang="tr-TR" sz="1400" dirty="0" smtClean="0">
                <a:solidFill>
                  <a:schemeClr val="tx1"/>
                </a:solidFill>
                <a:latin typeface="+mj-lt"/>
              </a:rPr>
              <a:t> </a:t>
            </a:r>
            <a:r>
              <a:rPr lang="tr-TR" sz="1400" dirty="0" err="1" smtClean="0">
                <a:solidFill>
                  <a:schemeClr val="tx1"/>
                </a:solidFill>
                <a:latin typeface="+mj-lt"/>
              </a:rPr>
              <a:t>Disease</a:t>
            </a:r>
            <a:r>
              <a:rPr lang="tr-TR" sz="1400" dirty="0" smtClean="0">
                <a:solidFill>
                  <a:schemeClr val="tx1"/>
                </a:solidFill>
                <a:latin typeface="+mj-lt"/>
              </a:rPr>
              <a:t> </a:t>
            </a:r>
            <a:r>
              <a:rPr lang="tr-TR" sz="1400" dirty="0" err="1" smtClean="0">
                <a:solidFill>
                  <a:schemeClr val="tx1"/>
                </a:solidFill>
                <a:latin typeface="+mj-lt"/>
              </a:rPr>
              <a:t>Research</a:t>
            </a:r>
            <a:r>
              <a:rPr lang="tr-TR" sz="1400" dirty="0" smtClean="0">
                <a:solidFill>
                  <a:schemeClr val="tx1"/>
                </a:solidFill>
                <a:latin typeface="+mj-lt"/>
              </a:rPr>
              <a:t> </a:t>
            </a:r>
            <a:r>
              <a:rPr lang="tr-TR" sz="1400" dirty="0" err="1" smtClean="0">
                <a:solidFill>
                  <a:schemeClr val="tx1"/>
                </a:solidFill>
                <a:latin typeface="+mj-lt"/>
              </a:rPr>
              <a:t>Laboratory</a:t>
            </a:r>
            <a:endParaRPr lang="tr-TR" sz="1400" dirty="0" smtClean="0">
              <a:solidFill>
                <a:schemeClr val="tx1"/>
              </a:solidFill>
              <a:latin typeface="+mj-lt"/>
            </a:endParaRPr>
          </a:p>
          <a:p>
            <a:pPr marL="342900" lvl="0">
              <a:lnSpc>
                <a:spcPct val="80000"/>
              </a:lnSpc>
              <a:spcBef>
                <a:spcPts val="520"/>
              </a:spcBef>
              <a:buClr>
                <a:srgbClr val="006699"/>
              </a:buClr>
              <a:buSzPts val="2600"/>
              <a:buNone/>
            </a:pPr>
            <a:r>
              <a:rPr lang="tr-TR" sz="1400" dirty="0" smtClean="0">
                <a:solidFill>
                  <a:schemeClr val="tx1"/>
                </a:solidFill>
                <a:latin typeface="+mj-lt"/>
                <a:ea typeface="Calibri"/>
                <a:cs typeface="Calibri"/>
                <a:sym typeface="Calibri"/>
              </a:rPr>
              <a:t>    -</a:t>
            </a:r>
            <a:r>
              <a:rPr lang="en-US" sz="1400" dirty="0" smtClean="0">
                <a:solidFill>
                  <a:schemeClr val="tx1"/>
                </a:solidFill>
                <a:latin typeface="+mj-lt"/>
                <a:ea typeface="Calibri"/>
                <a:cs typeface="Calibri"/>
                <a:sym typeface="Calibri"/>
              </a:rPr>
              <a:t>TPHA</a:t>
            </a:r>
            <a:r>
              <a:rPr lang="tr-TR" sz="1400" dirty="0" smtClean="0">
                <a:solidFill>
                  <a:schemeClr val="tx1"/>
                </a:solidFill>
                <a:latin typeface="+mj-lt"/>
                <a:ea typeface="Calibri"/>
                <a:cs typeface="Calibri"/>
                <a:sym typeface="Calibri"/>
              </a:rPr>
              <a:t>-</a:t>
            </a:r>
            <a:r>
              <a:rPr lang="tr-TR" sz="1400" dirty="0" err="1" smtClean="0">
                <a:solidFill>
                  <a:schemeClr val="tx1"/>
                </a:solidFill>
                <a:latin typeface="+mj-lt"/>
              </a:rPr>
              <a:t>Treponema</a:t>
            </a:r>
            <a:r>
              <a:rPr lang="tr-TR" sz="1400" dirty="0" smtClean="0">
                <a:solidFill>
                  <a:schemeClr val="tx1"/>
                </a:solidFill>
                <a:latin typeface="+mj-lt"/>
              </a:rPr>
              <a:t> </a:t>
            </a:r>
            <a:r>
              <a:rPr lang="tr-TR" sz="1400" dirty="0" err="1" smtClean="0">
                <a:solidFill>
                  <a:schemeClr val="tx1"/>
                </a:solidFill>
                <a:latin typeface="+mj-lt"/>
              </a:rPr>
              <a:t>pallidum</a:t>
            </a:r>
            <a:r>
              <a:rPr lang="tr-TR" sz="1400" dirty="0" smtClean="0">
                <a:solidFill>
                  <a:schemeClr val="tx1"/>
                </a:solidFill>
                <a:latin typeface="+mj-lt"/>
              </a:rPr>
              <a:t> </a:t>
            </a:r>
            <a:r>
              <a:rPr lang="tr-TR" sz="1400" dirty="0" err="1" smtClean="0">
                <a:solidFill>
                  <a:schemeClr val="tx1"/>
                </a:solidFill>
                <a:latin typeface="+mj-lt"/>
              </a:rPr>
              <a:t>Hemaglutinasyon</a:t>
            </a:r>
            <a:r>
              <a:rPr lang="tr-TR" sz="1400" dirty="0" smtClean="0">
                <a:solidFill>
                  <a:schemeClr val="tx1"/>
                </a:solidFill>
                <a:latin typeface="+mj-lt"/>
              </a:rPr>
              <a:t> </a:t>
            </a:r>
            <a:r>
              <a:rPr lang="tr-TR" sz="1400" dirty="0" err="1" smtClean="0">
                <a:solidFill>
                  <a:schemeClr val="tx1"/>
                </a:solidFill>
                <a:latin typeface="+mj-lt"/>
              </a:rPr>
              <a:t>Assay</a:t>
            </a:r>
            <a:endParaRPr sz="1400">
              <a:solidFill>
                <a:schemeClr val="tx1"/>
              </a:solidFill>
              <a:latin typeface="+mj-lt"/>
            </a:endParaRPr>
          </a:p>
        </p:txBody>
      </p:sp>
      <p:pic>
        <p:nvPicPr>
          <p:cNvPr id="4" name="3 Resim" descr="fft99_mf12258811.Jpeg"/>
          <p:cNvPicPr>
            <a:picLocks noChangeAspect="1"/>
          </p:cNvPicPr>
          <p:nvPr/>
        </p:nvPicPr>
        <p:blipFill>
          <a:blip r:embed="rId3"/>
          <a:stretch>
            <a:fillRect/>
          </a:stretch>
        </p:blipFill>
        <p:spPr>
          <a:xfrm>
            <a:off x="0" y="1"/>
            <a:ext cx="1505243" cy="834862"/>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565"/>
        <p:cNvGrpSpPr/>
        <p:nvPr/>
      </p:nvGrpSpPr>
      <p:grpSpPr>
        <a:xfrm>
          <a:off x="0" y="0"/>
          <a:ext cx="0" cy="0"/>
          <a:chOff x="0" y="0"/>
          <a:chExt cx="0" cy="0"/>
        </a:xfrm>
      </p:grpSpPr>
      <p:sp>
        <p:nvSpPr>
          <p:cNvPr id="566" name="Google Shape;566;p85"/>
          <p:cNvSpPr txBox="1">
            <a:spLocks noGrp="1"/>
          </p:cNvSpPr>
          <p:nvPr>
            <p:ph type="title"/>
          </p:nvPr>
        </p:nvSpPr>
        <p:spPr>
          <a:xfrm>
            <a:off x="395287" y="981075"/>
            <a:ext cx="8229600" cy="5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Evlilik Sağlık Raporlarının Düzenlenmesi</a:t>
            </a:r>
            <a:endParaRPr/>
          </a:p>
        </p:txBody>
      </p:sp>
      <p:sp>
        <p:nvSpPr>
          <p:cNvPr id="567" name="Google Shape;567;p85"/>
          <p:cNvSpPr txBox="1">
            <a:spLocks noGrp="1"/>
          </p:cNvSpPr>
          <p:nvPr>
            <p:ph type="body" idx="1"/>
          </p:nvPr>
        </p:nvSpPr>
        <p:spPr>
          <a:xfrm>
            <a:off x="539750" y="2060575"/>
            <a:ext cx="8229600" cy="43212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FF0000"/>
              </a:buClr>
              <a:buSzPts val="3000"/>
              <a:buFont typeface="Noto Sans Symbols"/>
              <a:buChar char="➢"/>
            </a:pPr>
            <a:r>
              <a:rPr lang="en-US" sz="3000" b="1" i="0" u="sng">
                <a:solidFill>
                  <a:srgbClr val="FF0000"/>
                </a:solidFill>
                <a:latin typeface="Calibri"/>
                <a:ea typeface="Calibri"/>
                <a:cs typeface="Calibri"/>
                <a:sym typeface="Calibri"/>
              </a:rPr>
              <a:t>HBsAg pozitifliği</a:t>
            </a:r>
            <a:endParaRPr/>
          </a:p>
          <a:p>
            <a:pPr marL="342900" marR="0" lvl="0" indent="-342900" algn="l" rtl="0">
              <a:lnSpc>
                <a:spcPct val="100000"/>
              </a:lnSpc>
              <a:spcBef>
                <a:spcPts val="560"/>
              </a:spcBef>
              <a:spcAft>
                <a:spcPts val="0"/>
              </a:spcAft>
              <a:buClr>
                <a:schemeClr val="dk1"/>
              </a:buClr>
              <a:buSzPts val="2800"/>
              <a:buFont typeface="Arial"/>
              <a:buNone/>
            </a:pPr>
            <a:endParaRPr sz="2800" b="1" i="0" u="sng">
              <a:solidFill>
                <a:srgbClr val="FF0000"/>
              </a:solidFill>
              <a:latin typeface="Calibri"/>
              <a:ea typeface="Calibri"/>
              <a:cs typeface="Calibri"/>
              <a:sym typeface="Calibri"/>
            </a:endParaRPr>
          </a:p>
          <a:p>
            <a:pPr marL="342900" marR="0" lvl="0" indent="-342900" algn="l" rtl="0">
              <a:lnSpc>
                <a:spcPct val="100000"/>
              </a:lnSpc>
              <a:spcBef>
                <a:spcPts val="560"/>
              </a:spcBef>
              <a:spcAft>
                <a:spcPts val="0"/>
              </a:spcAft>
              <a:buClr>
                <a:srgbClr val="006699"/>
              </a:buClr>
              <a:buSzPts val="2800"/>
              <a:buFont typeface="Noto Sans Symbols"/>
              <a:buChar char="➢"/>
            </a:pPr>
            <a:r>
              <a:rPr lang="en-US" sz="2800" b="0" i="0" u="none">
                <a:solidFill>
                  <a:srgbClr val="006699"/>
                </a:solidFill>
                <a:latin typeface="Calibri"/>
                <a:ea typeface="Calibri"/>
                <a:cs typeface="Calibri"/>
                <a:sym typeface="Calibri"/>
              </a:rPr>
              <a:t>    Hastalık ve bulaşma yolları, taşıyıcılık hakkında bilgi verilir.</a:t>
            </a:r>
            <a:endParaRPr/>
          </a:p>
          <a:p>
            <a:pPr marL="342900" marR="0" lvl="0" indent="-165100" algn="l" rtl="0">
              <a:lnSpc>
                <a:spcPct val="100000"/>
              </a:lnSpc>
              <a:spcBef>
                <a:spcPts val="560"/>
              </a:spcBef>
              <a:spcAft>
                <a:spcPts val="0"/>
              </a:spcAft>
              <a:buClr>
                <a:schemeClr val="dk1"/>
              </a:buClr>
              <a:buSzPts val="2800"/>
              <a:buFont typeface="Noto Sans Symbols"/>
              <a:buNone/>
            </a:pPr>
            <a:endParaRPr sz="2800" b="0" i="0" u="none">
              <a:solidFill>
                <a:srgbClr val="006699"/>
              </a:solidFill>
              <a:latin typeface="Calibri"/>
              <a:ea typeface="Calibri"/>
              <a:cs typeface="Calibri"/>
              <a:sym typeface="Calibri"/>
            </a:endParaRPr>
          </a:p>
          <a:p>
            <a:pPr marL="342900" marR="0" lvl="0" indent="-342900" algn="l" rtl="0">
              <a:lnSpc>
                <a:spcPct val="100000"/>
              </a:lnSpc>
              <a:spcBef>
                <a:spcPts val="560"/>
              </a:spcBef>
              <a:spcAft>
                <a:spcPts val="0"/>
              </a:spcAft>
              <a:buClr>
                <a:srgbClr val="006699"/>
              </a:buClr>
              <a:buSzPts val="2800"/>
              <a:buFont typeface="Noto Sans Symbols"/>
              <a:buChar char="➢"/>
            </a:pPr>
            <a:r>
              <a:rPr lang="en-US" sz="2800" b="0" i="0" u="none">
                <a:solidFill>
                  <a:srgbClr val="006699"/>
                </a:solidFill>
                <a:latin typeface="Calibri"/>
                <a:ea typeface="Calibri"/>
                <a:cs typeface="Calibri"/>
                <a:sym typeface="Calibri"/>
              </a:rPr>
              <a:t>    Hasta, “</a:t>
            </a:r>
            <a:r>
              <a:rPr lang="en-US" sz="2800" b="1" i="0" u="sng">
                <a:solidFill>
                  <a:srgbClr val="006699"/>
                </a:solidFill>
                <a:latin typeface="Calibri"/>
                <a:ea typeface="Calibri"/>
                <a:cs typeface="Calibri"/>
                <a:sym typeface="Calibri"/>
              </a:rPr>
              <a:t>Enfeksiyon Hastalıkları</a:t>
            </a:r>
            <a:r>
              <a:rPr lang="en-US" sz="2800" b="0" i="0" u="none">
                <a:solidFill>
                  <a:srgbClr val="006699"/>
                </a:solidFill>
                <a:latin typeface="Calibri"/>
                <a:ea typeface="Calibri"/>
                <a:cs typeface="Calibri"/>
                <a:sym typeface="Calibri"/>
              </a:rPr>
              <a:t>” polikliniğine yönlendirilir ve bildirimi yapılır.</a:t>
            </a:r>
            <a:endParaRPr/>
          </a:p>
          <a:p>
            <a:pPr marL="342900" marR="0" lvl="0" indent="-165100" algn="l" rtl="0">
              <a:lnSpc>
                <a:spcPct val="100000"/>
              </a:lnSpc>
              <a:spcBef>
                <a:spcPts val="560"/>
              </a:spcBef>
              <a:spcAft>
                <a:spcPts val="0"/>
              </a:spcAft>
              <a:buClr>
                <a:schemeClr val="dk1"/>
              </a:buClr>
              <a:buSzPts val="2800"/>
              <a:buFont typeface="Noto Sans Symbols"/>
              <a:buNone/>
            </a:pPr>
            <a:endParaRPr sz="2800" b="0" i="0" u="none">
              <a:solidFill>
                <a:srgbClr val="006699"/>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0" i="0" u="none">
              <a:solidFill>
                <a:srgbClr val="006699"/>
              </a:solidFill>
              <a:latin typeface="Calibri"/>
              <a:ea typeface="Calibri"/>
              <a:cs typeface="Calibri"/>
              <a:sym typeface="Calibri"/>
            </a:endParaRPr>
          </a:p>
        </p:txBody>
      </p:sp>
      <p:pic>
        <p:nvPicPr>
          <p:cNvPr id="4" name="3 Resim" descr="fft99_mf12258811.Jpeg"/>
          <p:cNvPicPr>
            <a:picLocks noChangeAspect="1"/>
          </p:cNvPicPr>
          <p:nvPr/>
        </p:nvPicPr>
        <p:blipFill>
          <a:blip r:embed="rId3"/>
          <a:stretch>
            <a:fillRect/>
          </a:stretch>
        </p:blipFill>
        <p:spPr>
          <a:xfrm>
            <a:off x="1" y="0"/>
            <a:ext cx="1505242" cy="956603"/>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571"/>
        <p:cNvGrpSpPr/>
        <p:nvPr/>
      </p:nvGrpSpPr>
      <p:grpSpPr>
        <a:xfrm>
          <a:off x="0" y="0"/>
          <a:ext cx="0" cy="0"/>
          <a:chOff x="0" y="0"/>
          <a:chExt cx="0" cy="0"/>
        </a:xfrm>
      </p:grpSpPr>
      <p:sp>
        <p:nvSpPr>
          <p:cNvPr id="572" name="Google Shape;572;p86"/>
          <p:cNvSpPr txBox="1">
            <a:spLocks noGrp="1"/>
          </p:cNvSpPr>
          <p:nvPr>
            <p:ph type="title"/>
          </p:nvPr>
        </p:nvSpPr>
        <p:spPr>
          <a:xfrm>
            <a:off x="684212" y="549275"/>
            <a:ext cx="8732700" cy="1511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Evlilik Sağlık Raporlarının Düzenlenmesi</a:t>
            </a:r>
            <a:endParaRPr/>
          </a:p>
        </p:txBody>
      </p:sp>
      <p:sp>
        <p:nvSpPr>
          <p:cNvPr id="573" name="Google Shape;573;p86"/>
          <p:cNvSpPr txBox="1">
            <a:spLocks noGrp="1"/>
          </p:cNvSpPr>
          <p:nvPr>
            <p:ph type="body" idx="1"/>
          </p:nvPr>
        </p:nvSpPr>
        <p:spPr>
          <a:xfrm>
            <a:off x="468312" y="1989137"/>
            <a:ext cx="8229600" cy="44640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FF0000"/>
              </a:buClr>
              <a:buSzPts val="2800"/>
              <a:buFont typeface="Noto Sans Symbols"/>
              <a:buChar char="➢"/>
            </a:pPr>
            <a:r>
              <a:rPr lang="en-US" sz="2800" b="1" i="0" u="sng">
                <a:solidFill>
                  <a:srgbClr val="FF0000"/>
                </a:solidFill>
                <a:latin typeface="Calibri"/>
                <a:ea typeface="Calibri"/>
                <a:cs typeface="Calibri"/>
                <a:sym typeface="Calibri"/>
              </a:rPr>
              <a:t>HBsAg pozitifliği</a:t>
            </a:r>
            <a:endParaRPr/>
          </a:p>
          <a:p>
            <a:pPr marL="342900" marR="0" lvl="0" indent="-190500" algn="l" rtl="0">
              <a:lnSpc>
                <a:spcPct val="100000"/>
              </a:lnSpc>
              <a:spcBef>
                <a:spcPts val="480"/>
              </a:spcBef>
              <a:spcAft>
                <a:spcPts val="0"/>
              </a:spcAft>
              <a:buClr>
                <a:schemeClr val="dk1"/>
              </a:buClr>
              <a:buSzPts val="2400"/>
              <a:buFont typeface="Noto Sans Symbols"/>
              <a:buNone/>
            </a:pPr>
            <a:endParaRPr sz="2400" b="1" i="0" u="sng">
              <a:solidFill>
                <a:srgbClr val="C00000"/>
              </a:solidFill>
              <a:latin typeface="Calibri"/>
              <a:ea typeface="Calibri"/>
              <a:cs typeface="Calibri"/>
              <a:sym typeface="Calibri"/>
            </a:endParaRPr>
          </a:p>
          <a:p>
            <a:pPr marL="342900" marR="0" lvl="0" indent="-342900" algn="l" rtl="0">
              <a:lnSpc>
                <a:spcPct val="100000"/>
              </a:lnSpc>
              <a:spcBef>
                <a:spcPts val="560"/>
              </a:spcBef>
              <a:spcAft>
                <a:spcPts val="0"/>
              </a:spcAft>
              <a:buClr>
                <a:srgbClr val="006699"/>
              </a:buClr>
              <a:buSzPts val="2800"/>
              <a:buFont typeface="Noto Sans Symbols"/>
              <a:buChar char="➢"/>
            </a:pPr>
            <a:r>
              <a:rPr lang="en-US" sz="2800" b="0" i="0" u="none">
                <a:solidFill>
                  <a:srgbClr val="006699"/>
                </a:solidFill>
                <a:latin typeface="Calibri"/>
                <a:ea typeface="Calibri"/>
                <a:cs typeface="Calibri"/>
                <a:sym typeface="Calibri"/>
              </a:rPr>
              <a:t>   Hastanın </a:t>
            </a:r>
            <a:r>
              <a:rPr lang="en-US" sz="2800" b="1" i="1" u="sng">
                <a:solidFill>
                  <a:srgbClr val="006699"/>
                </a:solidFill>
                <a:latin typeface="Calibri"/>
                <a:ea typeface="Calibri"/>
                <a:cs typeface="Calibri"/>
                <a:sym typeface="Calibri"/>
              </a:rPr>
              <a:t>eşi için AntiHBs baktırması</a:t>
            </a:r>
            <a:r>
              <a:rPr lang="en-US" sz="2800" b="0" i="0" u="none">
                <a:solidFill>
                  <a:srgbClr val="006699"/>
                </a:solidFill>
                <a:latin typeface="Calibri"/>
                <a:ea typeface="Calibri"/>
                <a:cs typeface="Calibri"/>
                <a:sym typeface="Calibri"/>
              </a:rPr>
              <a:t>; negatif ise korumak için aşı yapılması gerektiği belirtilerek aşılama bilgisi verilir.</a:t>
            </a:r>
            <a:endParaRPr/>
          </a:p>
          <a:p>
            <a:pPr marL="342900" marR="0" lvl="0" indent="-165100" algn="l" rtl="0">
              <a:lnSpc>
                <a:spcPct val="100000"/>
              </a:lnSpc>
              <a:spcBef>
                <a:spcPts val="560"/>
              </a:spcBef>
              <a:spcAft>
                <a:spcPts val="0"/>
              </a:spcAft>
              <a:buClr>
                <a:schemeClr val="dk1"/>
              </a:buClr>
              <a:buSzPts val="2800"/>
              <a:buFont typeface="Noto Sans Symbols"/>
              <a:buNone/>
            </a:pPr>
            <a:endParaRPr sz="2800" b="0" i="0" u="none">
              <a:solidFill>
                <a:srgbClr val="006699"/>
              </a:solidFill>
              <a:latin typeface="Calibri"/>
              <a:ea typeface="Calibri"/>
              <a:cs typeface="Calibri"/>
              <a:sym typeface="Calibri"/>
            </a:endParaRPr>
          </a:p>
          <a:p>
            <a:pPr marL="342900" marR="0" lvl="0" indent="-342900" algn="l" rtl="0">
              <a:lnSpc>
                <a:spcPct val="100000"/>
              </a:lnSpc>
              <a:spcBef>
                <a:spcPts val="560"/>
              </a:spcBef>
              <a:spcAft>
                <a:spcPts val="0"/>
              </a:spcAft>
              <a:buClr>
                <a:srgbClr val="006699"/>
              </a:buClr>
              <a:buSzPts val="2800"/>
              <a:buFont typeface="Noto Sans Symbols"/>
              <a:buChar char="➢"/>
            </a:pPr>
            <a:r>
              <a:rPr lang="en-US" sz="2800" b="0" i="0" u="none">
                <a:solidFill>
                  <a:srgbClr val="006699"/>
                </a:solidFill>
                <a:latin typeface="Calibri"/>
                <a:ea typeface="Calibri"/>
                <a:cs typeface="Calibri"/>
                <a:sym typeface="Calibri"/>
              </a:rPr>
              <a:t>   Aşılama tamamlanıp AntiHBs pozitifliği oluşana dek prezervatif ile korunması gerektiği vurgulanır.</a:t>
            </a:r>
            <a:endParaRPr sz="2800" b="0" i="0" u="none">
              <a:solidFill>
                <a:srgbClr val="006699"/>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0" i="0" u="none">
              <a:solidFill>
                <a:srgbClr val="006699"/>
              </a:solidFill>
              <a:latin typeface="Calibri"/>
              <a:ea typeface="Calibri"/>
              <a:cs typeface="Calibri"/>
              <a:sym typeface="Calibri"/>
            </a:endParaRPr>
          </a:p>
        </p:txBody>
      </p:sp>
      <p:pic>
        <p:nvPicPr>
          <p:cNvPr id="574" name="Google Shape;574;p86"/>
          <p:cNvPicPr preferRelativeResize="0"/>
          <p:nvPr/>
        </p:nvPicPr>
        <p:blipFill rotWithShape="1">
          <a:blip r:embed="rId3">
            <a:alphaModFix/>
          </a:blip>
          <a:srcRect/>
          <a:stretch/>
        </p:blipFill>
        <p:spPr>
          <a:xfrm>
            <a:off x="6983412" y="5697537"/>
            <a:ext cx="2160587" cy="1160462"/>
          </a:xfrm>
          <a:prstGeom prst="rect">
            <a:avLst/>
          </a:prstGeom>
          <a:noFill/>
          <a:ln>
            <a:noFill/>
          </a:ln>
        </p:spPr>
      </p:pic>
      <p:pic>
        <p:nvPicPr>
          <p:cNvPr id="5" name="4 Resim" descr="fft99_mf12258811.Jpeg"/>
          <p:cNvPicPr>
            <a:picLocks noChangeAspect="1"/>
          </p:cNvPicPr>
          <p:nvPr/>
        </p:nvPicPr>
        <p:blipFill>
          <a:blip r:embed="rId4"/>
          <a:stretch>
            <a:fillRect/>
          </a:stretch>
        </p:blipFill>
        <p:spPr>
          <a:xfrm>
            <a:off x="0" y="1"/>
            <a:ext cx="1851561" cy="1026942"/>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578"/>
        <p:cNvGrpSpPr/>
        <p:nvPr/>
      </p:nvGrpSpPr>
      <p:grpSpPr>
        <a:xfrm>
          <a:off x="0" y="0"/>
          <a:ext cx="0" cy="0"/>
          <a:chOff x="0" y="0"/>
          <a:chExt cx="0" cy="0"/>
        </a:xfrm>
      </p:grpSpPr>
      <p:sp>
        <p:nvSpPr>
          <p:cNvPr id="579" name="Google Shape;579;p87"/>
          <p:cNvSpPr txBox="1">
            <a:spLocks noGrp="1"/>
          </p:cNvSpPr>
          <p:nvPr>
            <p:ph type="title"/>
          </p:nvPr>
        </p:nvSpPr>
        <p:spPr>
          <a:xfrm>
            <a:off x="468312" y="908050"/>
            <a:ext cx="8229600" cy="568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Evlilik Sağlık Raporlarının Düzenlenmesi</a:t>
            </a:r>
            <a:endParaRPr/>
          </a:p>
        </p:txBody>
      </p:sp>
      <p:sp>
        <p:nvSpPr>
          <p:cNvPr id="580" name="Google Shape;580;p87"/>
          <p:cNvSpPr txBox="1">
            <a:spLocks noGrp="1"/>
          </p:cNvSpPr>
          <p:nvPr>
            <p:ph type="body" idx="1"/>
          </p:nvPr>
        </p:nvSpPr>
        <p:spPr>
          <a:xfrm>
            <a:off x="468312" y="1989137"/>
            <a:ext cx="8229600" cy="44640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FF0000"/>
              </a:buClr>
              <a:buSzPts val="2800"/>
              <a:buFont typeface="Noto Sans Symbols"/>
              <a:buChar char="➢"/>
            </a:pPr>
            <a:r>
              <a:rPr lang="en-US" sz="2800" b="1" i="0" u="sng">
                <a:solidFill>
                  <a:srgbClr val="FF0000"/>
                </a:solidFill>
                <a:latin typeface="Calibri"/>
                <a:ea typeface="Calibri"/>
                <a:cs typeface="Calibri"/>
                <a:sym typeface="Calibri"/>
              </a:rPr>
              <a:t>Anti HIV pozitifliği</a:t>
            </a:r>
            <a:endParaRPr/>
          </a:p>
          <a:p>
            <a:pPr marL="342900" marR="0" lvl="0" indent="-342900" algn="l" rtl="0">
              <a:lnSpc>
                <a:spcPct val="100000"/>
              </a:lnSpc>
              <a:spcBef>
                <a:spcPts val="560"/>
              </a:spcBef>
              <a:spcAft>
                <a:spcPts val="0"/>
              </a:spcAft>
              <a:buClr>
                <a:schemeClr val="dk1"/>
              </a:buClr>
              <a:buSzPts val="2800"/>
              <a:buFont typeface="Arial"/>
              <a:buNone/>
            </a:pPr>
            <a:endParaRPr sz="2800" b="0" i="0" u="none">
              <a:solidFill>
                <a:srgbClr val="006699"/>
              </a:solidFill>
              <a:latin typeface="Calibri"/>
              <a:ea typeface="Calibri"/>
              <a:cs typeface="Calibri"/>
              <a:sym typeface="Calibri"/>
            </a:endParaRPr>
          </a:p>
          <a:p>
            <a:pPr marL="342900" marR="0" lvl="0" indent="-342900" algn="l" rtl="0">
              <a:lnSpc>
                <a:spcPct val="100000"/>
              </a:lnSpc>
              <a:spcBef>
                <a:spcPts val="560"/>
              </a:spcBef>
              <a:spcAft>
                <a:spcPts val="0"/>
              </a:spcAft>
              <a:buClr>
                <a:srgbClr val="006699"/>
              </a:buClr>
              <a:buSzPts val="2800"/>
              <a:buFont typeface="Noto Sans Symbols"/>
              <a:buChar char="➢"/>
            </a:pPr>
            <a:r>
              <a:rPr lang="en-US" sz="2800" b="0" i="0" u="none">
                <a:solidFill>
                  <a:srgbClr val="006699"/>
                </a:solidFill>
                <a:latin typeface="Calibri"/>
                <a:ea typeface="Calibri"/>
                <a:cs typeface="Calibri"/>
                <a:sym typeface="Calibri"/>
              </a:rPr>
              <a:t> Hastalık ve bulaşma yolları, taşıyıcılık hakkında bilgi verilir.</a:t>
            </a:r>
            <a:endParaRPr/>
          </a:p>
          <a:p>
            <a:pPr marL="342900" marR="0" lvl="0" indent="-165100" algn="l" rtl="0">
              <a:lnSpc>
                <a:spcPct val="100000"/>
              </a:lnSpc>
              <a:spcBef>
                <a:spcPts val="560"/>
              </a:spcBef>
              <a:spcAft>
                <a:spcPts val="0"/>
              </a:spcAft>
              <a:buClr>
                <a:schemeClr val="dk1"/>
              </a:buClr>
              <a:buSzPts val="2800"/>
              <a:buFont typeface="Noto Sans Symbols"/>
              <a:buNone/>
            </a:pPr>
            <a:endParaRPr sz="2800" b="0" i="0" u="none">
              <a:solidFill>
                <a:srgbClr val="006699"/>
              </a:solidFill>
              <a:latin typeface="Calibri"/>
              <a:ea typeface="Calibri"/>
              <a:cs typeface="Calibri"/>
              <a:sym typeface="Calibri"/>
            </a:endParaRPr>
          </a:p>
          <a:p>
            <a:pPr marL="342900" marR="0" lvl="0" indent="-342900" algn="l" rtl="0">
              <a:lnSpc>
                <a:spcPct val="100000"/>
              </a:lnSpc>
              <a:spcBef>
                <a:spcPts val="560"/>
              </a:spcBef>
              <a:spcAft>
                <a:spcPts val="0"/>
              </a:spcAft>
              <a:buClr>
                <a:srgbClr val="006699"/>
              </a:buClr>
              <a:buSzPts val="2800"/>
              <a:buFont typeface="Noto Sans Symbols"/>
              <a:buChar char="➢"/>
            </a:pPr>
            <a:r>
              <a:rPr lang="en-US" sz="2800" b="0" i="0" u="none">
                <a:solidFill>
                  <a:srgbClr val="006699"/>
                </a:solidFill>
                <a:latin typeface="Calibri"/>
                <a:ea typeface="Calibri"/>
                <a:cs typeface="Calibri"/>
                <a:sym typeface="Calibri"/>
              </a:rPr>
              <a:t> </a:t>
            </a:r>
            <a:r>
              <a:rPr lang="en-US" sz="2800" b="1" i="0" u="none">
                <a:solidFill>
                  <a:srgbClr val="00B050"/>
                </a:solidFill>
                <a:latin typeface="Calibri"/>
                <a:ea typeface="Calibri"/>
                <a:cs typeface="Calibri"/>
                <a:sym typeface="Calibri"/>
              </a:rPr>
              <a:t>Hastalığın </a:t>
            </a:r>
            <a:r>
              <a:rPr lang="en-US" sz="2800" b="1" i="0" u="sng">
                <a:solidFill>
                  <a:srgbClr val="00B050"/>
                </a:solidFill>
                <a:latin typeface="Calibri"/>
                <a:ea typeface="Calibri"/>
                <a:cs typeface="Calibri"/>
                <a:sym typeface="Calibri"/>
              </a:rPr>
              <a:t>“gizlilik ilkesi” </a:t>
            </a:r>
            <a:r>
              <a:rPr lang="en-US" sz="2800" b="1" i="0" u="none">
                <a:solidFill>
                  <a:srgbClr val="00B050"/>
                </a:solidFill>
                <a:latin typeface="Calibri"/>
                <a:ea typeface="Calibri"/>
                <a:cs typeface="Calibri"/>
                <a:sym typeface="Calibri"/>
              </a:rPr>
              <a:t>gerektirdiği unutulmamalıdır  !!!!!!!!!!!</a:t>
            </a:r>
            <a:endParaRPr sz="2800" b="1" i="0" u="none">
              <a:solidFill>
                <a:srgbClr val="00B050"/>
              </a:solidFill>
              <a:latin typeface="Calibri"/>
              <a:ea typeface="Calibri"/>
              <a:cs typeface="Calibri"/>
              <a:sym typeface="Calibri"/>
            </a:endParaRPr>
          </a:p>
          <a:p>
            <a:pPr marL="342900" marR="0" lvl="0" indent="-165100" algn="l" rtl="0">
              <a:lnSpc>
                <a:spcPct val="100000"/>
              </a:lnSpc>
              <a:spcBef>
                <a:spcPts val="560"/>
              </a:spcBef>
              <a:spcAft>
                <a:spcPts val="0"/>
              </a:spcAft>
              <a:buClr>
                <a:schemeClr val="dk1"/>
              </a:buClr>
              <a:buSzPts val="2800"/>
              <a:buFont typeface="Noto Sans Symbols"/>
              <a:buNone/>
            </a:pPr>
            <a:endParaRPr sz="2800" b="0" i="0" u="none">
              <a:solidFill>
                <a:srgbClr val="006699"/>
              </a:solidFill>
              <a:latin typeface="Calibri"/>
              <a:ea typeface="Calibri"/>
              <a:cs typeface="Calibri"/>
              <a:sym typeface="Calibri"/>
            </a:endParaRPr>
          </a:p>
          <a:p>
            <a:pPr marL="342900" marR="0" lvl="0" indent="-165100" algn="l" rtl="0">
              <a:lnSpc>
                <a:spcPct val="100000"/>
              </a:lnSpc>
              <a:spcBef>
                <a:spcPts val="560"/>
              </a:spcBef>
              <a:spcAft>
                <a:spcPts val="0"/>
              </a:spcAft>
              <a:buClr>
                <a:schemeClr val="dk1"/>
              </a:buClr>
              <a:buSzPts val="2800"/>
              <a:buFont typeface="Noto Sans Symbols"/>
              <a:buNone/>
            </a:pPr>
            <a:endParaRPr sz="2800" b="0" i="0" u="none">
              <a:solidFill>
                <a:srgbClr val="006699"/>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0" i="0" u="none">
              <a:solidFill>
                <a:srgbClr val="006699"/>
              </a:solidFill>
              <a:latin typeface="Calibri"/>
              <a:ea typeface="Calibri"/>
              <a:cs typeface="Calibri"/>
              <a:sym typeface="Calibri"/>
            </a:endParaRPr>
          </a:p>
        </p:txBody>
      </p:sp>
      <p:pic>
        <p:nvPicPr>
          <p:cNvPr id="4" name="3 Resim" descr="fft99_mf12258811.Jpeg"/>
          <p:cNvPicPr>
            <a:picLocks noChangeAspect="1"/>
          </p:cNvPicPr>
          <p:nvPr/>
        </p:nvPicPr>
        <p:blipFill>
          <a:blip r:embed="rId3"/>
          <a:stretch>
            <a:fillRect/>
          </a:stretch>
        </p:blipFill>
        <p:spPr>
          <a:xfrm>
            <a:off x="0" y="1"/>
            <a:ext cx="1477108" cy="928468"/>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Evlilik Sağlık Raporlarının Düzenlenmesi</a:t>
            </a:r>
            <a:endParaRPr/>
          </a:p>
        </p:txBody>
      </p:sp>
      <p:sp>
        <p:nvSpPr>
          <p:cNvPr id="586" name="Google Shape;586;p8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1" i="0" u="sng">
              <a:solidFill>
                <a:srgbClr val="FF0000"/>
              </a:solidFill>
              <a:latin typeface="Calibri"/>
              <a:ea typeface="Calibri"/>
              <a:cs typeface="Calibri"/>
              <a:sym typeface="Calibri"/>
            </a:endParaRPr>
          </a:p>
          <a:p>
            <a:pPr marL="0" marR="0" lvl="0" indent="-203200" algn="l" rtl="0">
              <a:lnSpc>
                <a:spcPct val="100000"/>
              </a:lnSpc>
              <a:spcBef>
                <a:spcPts val="640"/>
              </a:spcBef>
              <a:spcAft>
                <a:spcPts val="0"/>
              </a:spcAft>
              <a:buClr>
                <a:srgbClr val="0070C0"/>
              </a:buClr>
              <a:buSzPts val="3200"/>
              <a:buFont typeface="Calibri"/>
              <a:buChar char="•"/>
            </a:pPr>
            <a:r>
              <a:rPr lang="en-US" sz="3200" b="0" i="0" u="sng" dirty="0" err="1">
                <a:solidFill>
                  <a:srgbClr val="0070C0"/>
                </a:solidFill>
                <a:latin typeface="Calibri"/>
                <a:ea typeface="Calibri"/>
                <a:cs typeface="Calibri"/>
                <a:sym typeface="Calibri"/>
              </a:rPr>
              <a:t>HBsAg</a:t>
            </a:r>
            <a:r>
              <a:rPr lang="en-US" sz="3200" b="0" i="0" u="sng" dirty="0">
                <a:solidFill>
                  <a:srgbClr val="0070C0"/>
                </a:solidFill>
                <a:latin typeface="Calibri"/>
                <a:ea typeface="Calibri"/>
                <a:cs typeface="Calibri"/>
                <a:sym typeface="Calibri"/>
              </a:rPr>
              <a:t> </a:t>
            </a:r>
            <a:r>
              <a:rPr lang="en-US" sz="3200" b="0" i="0" u="sng" dirty="0" err="1">
                <a:solidFill>
                  <a:srgbClr val="0070C0"/>
                </a:solidFill>
                <a:latin typeface="Calibri"/>
                <a:ea typeface="Calibri"/>
                <a:cs typeface="Calibri"/>
                <a:sym typeface="Calibri"/>
              </a:rPr>
              <a:t>pozitifliği</a:t>
            </a:r>
            <a:endParaRPr/>
          </a:p>
          <a:p>
            <a:pPr marL="0" marR="0" lvl="0" indent="0" algn="l" rtl="0">
              <a:lnSpc>
                <a:spcPct val="100000"/>
              </a:lnSpc>
              <a:spcBef>
                <a:spcPts val="640"/>
              </a:spcBef>
              <a:spcAft>
                <a:spcPts val="0"/>
              </a:spcAft>
              <a:buClr>
                <a:schemeClr val="dk1"/>
              </a:buClr>
              <a:buSzPts val="3200"/>
              <a:buFont typeface="Arial"/>
              <a:buNone/>
            </a:pPr>
            <a:endParaRPr sz="3200" b="0" i="0" u="sng">
              <a:solidFill>
                <a:srgbClr val="0070C0"/>
              </a:solidFill>
              <a:latin typeface="Calibri"/>
              <a:ea typeface="Calibri"/>
              <a:cs typeface="Calibri"/>
              <a:sym typeface="Calibri"/>
            </a:endParaRPr>
          </a:p>
          <a:p>
            <a:pPr marL="0" marR="0" lvl="0" indent="-203200" algn="l" rtl="0">
              <a:lnSpc>
                <a:spcPct val="100000"/>
              </a:lnSpc>
              <a:spcBef>
                <a:spcPts val="640"/>
              </a:spcBef>
              <a:spcAft>
                <a:spcPts val="0"/>
              </a:spcAft>
              <a:buClr>
                <a:srgbClr val="0070C0"/>
              </a:buClr>
              <a:buSzPts val="3200"/>
              <a:buFont typeface="Calibri"/>
              <a:buChar char="•"/>
            </a:pPr>
            <a:r>
              <a:rPr lang="en-US" sz="3200" b="0" i="0" u="sng" dirty="0">
                <a:solidFill>
                  <a:srgbClr val="0070C0"/>
                </a:solidFill>
                <a:latin typeface="Calibri"/>
                <a:ea typeface="Calibri"/>
                <a:cs typeface="Calibri"/>
                <a:sym typeface="Calibri"/>
              </a:rPr>
              <a:t>Anti HCV </a:t>
            </a:r>
            <a:r>
              <a:rPr lang="en-US" sz="3200" b="0" i="0" u="sng" dirty="0" err="1">
                <a:solidFill>
                  <a:srgbClr val="0070C0"/>
                </a:solidFill>
                <a:latin typeface="Calibri"/>
                <a:ea typeface="Calibri"/>
                <a:cs typeface="Calibri"/>
                <a:sym typeface="Calibri"/>
              </a:rPr>
              <a:t>pozitifliği</a:t>
            </a:r>
            <a:endParaRPr/>
          </a:p>
          <a:p>
            <a:pPr marL="0" marR="0" lvl="0" indent="0" algn="l" rtl="0">
              <a:lnSpc>
                <a:spcPct val="100000"/>
              </a:lnSpc>
              <a:spcBef>
                <a:spcPts val="640"/>
              </a:spcBef>
              <a:spcAft>
                <a:spcPts val="0"/>
              </a:spcAft>
              <a:buClr>
                <a:schemeClr val="dk1"/>
              </a:buClr>
              <a:buSzPts val="3200"/>
              <a:buFont typeface="Arial"/>
              <a:buNone/>
            </a:pPr>
            <a:endParaRPr sz="3200" b="0" i="0" u="sng">
              <a:solidFill>
                <a:srgbClr val="0070C0"/>
              </a:solidFill>
              <a:latin typeface="Calibri"/>
              <a:ea typeface="Calibri"/>
              <a:cs typeface="Calibri"/>
              <a:sym typeface="Calibri"/>
            </a:endParaRPr>
          </a:p>
          <a:p>
            <a:pPr marL="0" marR="0" lvl="0" indent="-203200" algn="l" rtl="0">
              <a:lnSpc>
                <a:spcPct val="100000"/>
              </a:lnSpc>
              <a:spcBef>
                <a:spcPts val="640"/>
              </a:spcBef>
              <a:spcAft>
                <a:spcPts val="0"/>
              </a:spcAft>
              <a:buClr>
                <a:srgbClr val="0070C0"/>
              </a:buClr>
              <a:buSzPts val="3200"/>
              <a:buFont typeface="Calibri"/>
              <a:buChar char="•"/>
            </a:pPr>
            <a:r>
              <a:rPr lang="en-US" sz="3200" b="0" i="0" u="sng" dirty="0">
                <a:solidFill>
                  <a:srgbClr val="0070C0"/>
                </a:solidFill>
                <a:latin typeface="Calibri"/>
                <a:ea typeface="Calibri"/>
                <a:cs typeface="Calibri"/>
                <a:sym typeface="Calibri"/>
              </a:rPr>
              <a:t>Anti HIV </a:t>
            </a:r>
            <a:r>
              <a:rPr lang="en-US" sz="3200" b="0" i="0" u="sng" dirty="0" err="1">
                <a:solidFill>
                  <a:srgbClr val="0070C0"/>
                </a:solidFill>
                <a:latin typeface="Calibri"/>
                <a:ea typeface="Calibri"/>
                <a:cs typeface="Calibri"/>
                <a:sym typeface="Calibri"/>
              </a:rPr>
              <a:t>pozitifliği</a:t>
            </a:r>
            <a:r>
              <a:rPr lang="en-US" sz="3200" b="0" i="0" u="sng" dirty="0">
                <a:solidFill>
                  <a:srgbClr val="0070C0"/>
                </a:solidFill>
                <a:latin typeface="Calibri"/>
                <a:ea typeface="Calibri"/>
                <a:cs typeface="Calibri"/>
                <a:sym typeface="Calibri"/>
              </a:rPr>
              <a:t>  </a:t>
            </a:r>
            <a:endParaRPr/>
          </a:p>
          <a:p>
            <a:pPr marL="0" marR="0" lvl="0" indent="0" algn="l" rtl="0">
              <a:lnSpc>
                <a:spcPct val="100000"/>
              </a:lnSpc>
              <a:spcBef>
                <a:spcPts val="640"/>
              </a:spcBef>
              <a:spcAft>
                <a:spcPts val="0"/>
              </a:spcAft>
              <a:buClr>
                <a:schemeClr val="dk1"/>
              </a:buClr>
              <a:buSzPts val="3200"/>
              <a:buFont typeface="Arial"/>
              <a:buNone/>
            </a:pPr>
            <a:endParaRPr sz="3200" b="1" i="0" u="sng">
              <a:solidFill>
                <a:schemeClr val="dk1"/>
              </a:solidFill>
              <a:latin typeface="Calibri"/>
              <a:ea typeface="Calibri"/>
              <a:cs typeface="Calibri"/>
              <a:sym typeface="Calibri"/>
            </a:endParaRPr>
          </a:p>
          <a:p>
            <a:pPr marL="0" marR="0" lvl="0" indent="0" algn="l" rtl="0">
              <a:lnSpc>
                <a:spcPct val="100000"/>
              </a:lnSpc>
              <a:spcBef>
                <a:spcPts val="880"/>
              </a:spcBef>
              <a:spcAft>
                <a:spcPts val="0"/>
              </a:spcAft>
              <a:buClr>
                <a:schemeClr val="dk1"/>
              </a:buClr>
              <a:buSzPts val="3600"/>
              <a:buFont typeface="Calibri"/>
              <a:buNone/>
            </a:pPr>
            <a:r>
              <a:rPr lang="en-US" sz="3600" b="1" i="0" u="none" dirty="0">
                <a:solidFill>
                  <a:schemeClr val="dk1"/>
                </a:solidFill>
                <a:latin typeface="Calibri"/>
                <a:ea typeface="Calibri"/>
                <a:cs typeface="Calibri"/>
                <a:sym typeface="Calibri"/>
              </a:rPr>
              <a:t>        </a:t>
            </a:r>
            <a:r>
              <a:rPr lang="en-US" sz="4400" b="1" i="0" u="none" dirty="0" err="1">
                <a:solidFill>
                  <a:srgbClr val="FF0000"/>
                </a:solidFill>
                <a:latin typeface="Calibri"/>
                <a:ea typeface="Calibri"/>
                <a:cs typeface="Calibri"/>
                <a:sym typeface="Calibri"/>
              </a:rPr>
              <a:t>Evlenmeye</a:t>
            </a:r>
            <a:r>
              <a:rPr lang="en-US" sz="4400" b="1" i="0" u="none" dirty="0">
                <a:solidFill>
                  <a:srgbClr val="FF0000"/>
                </a:solidFill>
                <a:latin typeface="Calibri"/>
                <a:ea typeface="Calibri"/>
                <a:cs typeface="Calibri"/>
                <a:sym typeface="Calibri"/>
              </a:rPr>
              <a:t> Engel DEĞİLDİR!!!</a:t>
            </a:r>
            <a:endParaRPr/>
          </a:p>
          <a:p>
            <a:pPr marL="0" marR="0" lvl="0" indent="0" algn="l" rtl="0">
              <a:lnSpc>
                <a:spcPct val="100000"/>
              </a:lnSpc>
              <a:spcBef>
                <a:spcPts val="640"/>
              </a:spcBef>
              <a:spcAft>
                <a:spcPts val="0"/>
              </a:spcAft>
              <a:buClr>
                <a:schemeClr val="dk1"/>
              </a:buClr>
              <a:buSzPts val="3200"/>
              <a:buFont typeface="Arial"/>
              <a:buNone/>
            </a:pPr>
            <a:endParaRPr sz="3200" b="1" i="0" u="sng">
              <a:solidFill>
                <a:srgbClr val="FF0000"/>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1" i="0" u="sng">
              <a:solidFill>
                <a:srgbClr val="FF0000"/>
              </a:solidFill>
              <a:latin typeface="Calibri"/>
              <a:ea typeface="Calibri"/>
              <a:cs typeface="Calibri"/>
              <a:sym typeface="Calibri"/>
            </a:endParaRPr>
          </a:p>
        </p:txBody>
      </p:sp>
      <p:pic>
        <p:nvPicPr>
          <p:cNvPr id="4" name="3 Resim" descr="fft99_mf12258811.Jpeg"/>
          <p:cNvPicPr>
            <a:picLocks noChangeAspect="1"/>
          </p:cNvPicPr>
          <p:nvPr/>
        </p:nvPicPr>
        <p:blipFill>
          <a:blip r:embed="rId3"/>
          <a:stretch>
            <a:fillRect/>
          </a:stretch>
        </p:blipFill>
        <p:spPr>
          <a:xfrm>
            <a:off x="1" y="0"/>
            <a:ext cx="1448972" cy="978076"/>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Evlilik Sağlık Raporlarının Düzenlenmesi</a:t>
            </a:r>
            <a:endParaRPr/>
          </a:p>
        </p:txBody>
      </p:sp>
      <p:sp>
        <p:nvSpPr>
          <p:cNvPr id="586" name="Google Shape;586;p8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1" i="0" u="sng">
              <a:solidFill>
                <a:srgbClr val="FF0000"/>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1" i="0" u="sng">
              <a:solidFill>
                <a:srgbClr val="FF0000"/>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1" i="0" u="sng">
              <a:solidFill>
                <a:srgbClr val="FF0000"/>
              </a:solidFill>
              <a:latin typeface="Calibri"/>
              <a:ea typeface="Calibri"/>
              <a:cs typeface="Calibri"/>
              <a:sym typeface="Calibri"/>
            </a:endParaRPr>
          </a:p>
        </p:txBody>
      </p:sp>
      <p:pic>
        <p:nvPicPr>
          <p:cNvPr id="4" name="3 Resim" descr="fft99_mf12258811.Jpeg"/>
          <p:cNvPicPr>
            <a:picLocks noChangeAspect="1"/>
          </p:cNvPicPr>
          <p:nvPr/>
        </p:nvPicPr>
        <p:blipFill>
          <a:blip r:embed="rId3"/>
          <a:stretch>
            <a:fillRect/>
          </a:stretch>
        </p:blipFill>
        <p:spPr>
          <a:xfrm>
            <a:off x="1" y="0"/>
            <a:ext cx="1448972" cy="978076"/>
          </a:xfrm>
          <a:prstGeom prst="rect">
            <a:avLst/>
          </a:prstGeom>
        </p:spPr>
      </p:pic>
      <p:sp>
        <p:nvSpPr>
          <p:cNvPr id="6" name="5 Dikdörtgen"/>
          <p:cNvSpPr/>
          <p:nvPr/>
        </p:nvSpPr>
        <p:spPr>
          <a:xfrm>
            <a:off x="837026" y="1892833"/>
            <a:ext cx="7462912" cy="3970318"/>
          </a:xfrm>
          <a:prstGeom prst="rect">
            <a:avLst/>
          </a:prstGeom>
        </p:spPr>
        <p:txBody>
          <a:bodyPr wrap="square">
            <a:spAutoFit/>
          </a:bodyPr>
          <a:lstStyle/>
          <a:p>
            <a:r>
              <a:rPr lang="tr-TR" sz="2800" b="1" dirty="0" smtClean="0">
                <a:solidFill>
                  <a:schemeClr val="accent6">
                    <a:lumMod val="75000"/>
                  </a:schemeClr>
                </a:solidFill>
                <a:latin typeface="Calibri" pitchFamily="34" charset="0"/>
              </a:rPr>
              <a:t>Mevzuata göre evlenme engeli teşkil eden bulaşıcı hastalık grupları: </a:t>
            </a:r>
          </a:p>
          <a:p>
            <a:r>
              <a:rPr lang="tr-TR" sz="2800" dirty="0" smtClean="0">
                <a:solidFill>
                  <a:schemeClr val="accent6">
                    <a:lumMod val="75000"/>
                  </a:schemeClr>
                </a:solidFill>
                <a:latin typeface="Calibri" pitchFamily="34" charset="0"/>
              </a:rPr>
              <a:t>*</a:t>
            </a:r>
            <a:r>
              <a:rPr lang="tr-TR" sz="2800" dirty="0" err="1" smtClean="0">
                <a:solidFill>
                  <a:schemeClr val="accent6">
                    <a:lumMod val="75000"/>
                  </a:schemeClr>
                </a:solidFill>
                <a:latin typeface="Calibri" pitchFamily="34" charset="0"/>
              </a:rPr>
              <a:t>Sifiliz</a:t>
            </a:r>
            <a:r>
              <a:rPr lang="tr-TR" sz="2800" dirty="0" smtClean="0">
                <a:solidFill>
                  <a:schemeClr val="accent6">
                    <a:lumMod val="75000"/>
                  </a:schemeClr>
                </a:solidFill>
                <a:latin typeface="Calibri" pitchFamily="34" charset="0"/>
              </a:rPr>
              <a:t> (Frengi)</a:t>
            </a:r>
          </a:p>
          <a:p>
            <a:r>
              <a:rPr lang="tr-TR" sz="2800" dirty="0" smtClean="0">
                <a:solidFill>
                  <a:schemeClr val="accent6">
                    <a:lumMod val="75000"/>
                  </a:schemeClr>
                </a:solidFill>
                <a:latin typeface="Calibri" pitchFamily="34" charset="0"/>
              </a:rPr>
              <a:t>*</a:t>
            </a:r>
            <a:r>
              <a:rPr lang="tr-TR" sz="2800" dirty="0" err="1" smtClean="0">
                <a:solidFill>
                  <a:schemeClr val="accent6">
                    <a:lumMod val="75000"/>
                  </a:schemeClr>
                </a:solidFill>
                <a:latin typeface="Calibri" pitchFamily="34" charset="0"/>
              </a:rPr>
              <a:t>Gonore</a:t>
            </a:r>
            <a:r>
              <a:rPr lang="tr-TR" sz="2800" dirty="0" smtClean="0">
                <a:solidFill>
                  <a:schemeClr val="accent6">
                    <a:lumMod val="75000"/>
                  </a:schemeClr>
                </a:solidFill>
                <a:latin typeface="Calibri" pitchFamily="34" charset="0"/>
              </a:rPr>
              <a:t> (Belsoğukluğu)</a:t>
            </a:r>
          </a:p>
          <a:p>
            <a:r>
              <a:rPr lang="tr-TR" sz="2800" dirty="0" smtClean="0">
                <a:solidFill>
                  <a:schemeClr val="accent6">
                    <a:lumMod val="75000"/>
                  </a:schemeClr>
                </a:solidFill>
                <a:latin typeface="Calibri" pitchFamily="34" charset="0"/>
              </a:rPr>
              <a:t>*</a:t>
            </a:r>
            <a:r>
              <a:rPr lang="tr-TR" sz="2800" dirty="0" err="1" smtClean="0">
                <a:solidFill>
                  <a:schemeClr val="accent6">
                    <a:lumMod val="75000"/>
                  </a:schemeClr>
                </a:solidFill>
                <a:latin typeface="Calibri" pitchFamily="34" charset="0"/>
              </a:rPr>
              <a:t>Şankroid</a:t>
            </a:r>
            <a:r>
              <a:rPr lang="tr-TR" sz="2800" dirty="0" smtClean="0">
                <a:solidFill>
                  <a:schemeClr val="accent6">
                    <a:lumMod val="75000"/>
                  </a:schemeClr>
                </a:solidFill>
                <a:latin typeface="Calibri" pitchFamily="34" charset="0"/>
              </a:rPr>
              <a:t> (Yumuşak </a:t>
            </a:r>
            <a:r>
              <a:rPr lang="tr-TR" sz="2800" dirty="0" err="1" smtClean="0">
                <a:solidFill>
                  <a:schemeClr val="accent6">
                    <a:lumMod val="75000"/>
                  </a:schemeClr>
                </a:solidFill>
                <a:latin typeface="Calibri" pitchFamily="34" charset="0"/>
              </a:rPr>
              <a:t>Şankr</a:t>
            </a:r>
            <a:r>
              <a:rPr lang="tr-TR" sz="2800" dirty="0" smtClean="0">
                <a:solidFill>
                  <a:schemeClr val="accent6">
                    <a:lumMod val="75000"/>
                  </a:schemeClr>
                </a:solidFill>
                <a:latin typeface="Calibri" pitchFamily="34" charset="0"/>
              </a:rPr>
              <a:t>)</a:t>
            </a:r>
          </a:p>
          <a:p>
            <a:r>
              <a:rPr lang="tr-TR" sz="2800" dirty="0" smtClean="0">
                <a:solidFill>
                  <a:schemeClr val="accent6">
                    <a:lumMod val="75000"/>
                  </a:schemeClr>
                </a:solidFill>
                <a:latin typeface="Calibri" pitchFamily="34" charset="0"/>
              </a:rPr>
              <a:t>*Lepra (</a:t>
            </a:r>
            <a:r>
              <a:rPr lang="tr-TR" sz="2800" dirty="0" err="1" smtClean="0">
                <a:solidFill>
                  <a:schemeClr val="accent6">
                    <a:lumMod val="75000"/>
                  </a:schemeClr>
                </a:solidFill>
                <a:latin typeface="Calibri" pitchFamily="34" charset="0"/>
              </a:rPr>
              <a:t>Cüzzam</a:t>
            </a:r>
            <a:r>
              <a:rPr lang="tr-TR" sz="2800" dirty="0" smtClean="0">
                <a:solidFill>
                  <a:schemeClr val="accent6">
                    <a:lumMod val="75000"/>
                  </a:schemeClr>
                </a:solidFill>
                <a:latin typeface="Calibri" pitchFamily="34" charset="0"/>
              </a:rPr>
              <a:t>)</a:t>
            </a:r>
          </a:p>
          <a:p>
            <a:r>
              <a:rPr lang="tr-TR" sz="2800" dirty="0" smtClean="0">
                <a:solidFill>
                  <a:schemeClr val="accent6">
                    <a:lumMod val="75000"/>
                  </a:schemeClr>
                </a:solidFill>
                <a:latin typeface="Calibri" pitchFamily="34" charset="0"/>
              </a:rPr>
              <a:t>*Tüberküloz (İkinci 6 aylık tedavi kürü sonrasında iyileşme olmadığı durumda dahi sağlık raporu düzenlenebilir.)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487"/>
        <p:cNvGrpSpPr/>
        <p:nvPr/>
      </p:nvGrpSpPr>
      <p:grpSpPr>
        <a:xfrm>
          <a:off x="0" y="0"/>
          <a:ext cx="0" cy="0"/>
          <a:chOff x="0" y="0"/>
          <a:chExt cx="0" cy="0"/>
        </a:xfrm>
      </p:grpSpPr>
      <p:sp>
        <p:nvSpPr>
          <p:cNvPr id="488" name="Google Shape;488;p73"/>
          <p:cNvSpPr txBox="1">
            <a:spLocks noGrp="1"/>
          </p:cNvSpPr>
          <p:nvPr>
            <p:ph type="title"/>
          </p:nvPr>
        </p:nvSpPr>
        <p:spPr>
          <a:xfrm>
            <a:off x="395287" y="620712"/>
            <a:ext cx="7993200" cy="1225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Evlilik Sağlık Raporlarının Düzenlenmesi</a:t>
            </a:r>
            <a:endParaRPr/>
          </a:p>
        </p:txBody>
      </p:sp>
      <p:sp>
        <p:nvSpPr>
          <p:cNvPr id="489" name="Google Shape;489;p73"/>
          <p:cNvSpPr txBox="1">
            <a:spLocks noGrp="1"/>
          </p:cNvSpPr>
          <p:nvPr>
            <p:ph type="body" idx="1"/>
          </p:nvPr>
        </p:nvSpPr>
        <p:spPr>
          <a:xfrm>
            <a:off x="539750" y="1700212"/>
            <a:ext cx="8075700" cy="4824300"/>
          </a:xfrm>
          <a:prstGeom prst="rect">
            <a:avLst/>
          </a:prstGeom>
          <a:noFill/>
          <a:ln>
            <a:noFill/>
          </a:ln>
        </p:spPr>
        <p:txBody>
          <a:bodyPr spcFirstLastPara="1" wrap="square" lIns="91425" tIns="45700" rIns="91425" bIns="45700" anchor="t" anchorCtr="0">
            <a:normAutofit/>
          </a:bodyPr>
          <a:lstStyle/>
          <a:p>
            <a:pPr marL="342900" marR="0" lvl="0" indent="-298450" algn="l" rtl="0">
              <a:lnSpc>
                <a:spcPct val="80000"/>
              </a:lnSpc>
              <a:spcBef>
                <a:spcPts val="0"/>
              </a:spcBef>
              <a:spcAft>
                <a:spcPts val="0"/>
              </a:spcAft>
              <a:buClr>
                <a:schemeClr val="dk1"/>
              </a:buClr>
              <a:buSzPts val="700"/>
              <a:buFont typeface="Arial"/>
              <a:buNone/>
            </a:pPr>
            <a:endParaRPr sz="700" b="0" i="0" u="none">
              <a:solidFill>
                <a:schemeClr val="dk1"/>
              </a:solidFill>
              <a:latin typeface="Arial"/>
              <a:ea typeface="Arial"/>
              <a:cs typeface="Arial"/>
              <a:sym typeface="Arial"/>
            </a:endParaRPr>
          </a:p>
          <a:p>
            <a:pPr marL="342900" marR="0" lvl="0" indent="-190500" algn="l" rtl="0">
              <a:lnSpc>
                <a:spcPct val="80000"/>
              </a:lnSpc>
              <a:spcBef>
                <a:spcPts val="480"/>
              </a:spcBef>
              <a:spcAft>
                <a:spcPts val="0"/>
              </a:spcAft>
              <a:buClr>
                <a:schemeClr val="dk1"/>
              </a:buClr>
              <a:buSzPts val="2400"/>
              <a:buFont typeface="Arial"/>
              <a:buNone/>
            </a:pPr>
            <a:endParaRPr sz="2400" b="0" i="0" u="none">
              <a:solidFill>
                <a:schemeClr val="dk1"/>
              </a:solidFill>
              <a:latin typeface="Bookman Old Style"/>
              <a:ea typeface="Bookman Old Style"/>
              <a:cs typeface="Bookman Old Style"/>
              <a:sym typeface="Bookman Old Style"/>
            </a:endParaRPr>
          </a:p>
          <a:p>
            <a:pPr marL="342900" marR="0" lvl="0" indent="-342900" algn="l" rtl="0">
              <a:lnSpc>
                <a:spcPct val="80000"/>
              </a:lnSpc>
              <a:spcBef>
                <a:spcPts val="480"/>
              </a:spcBef>
              <a:spcAft>
                <a:spcPts val="0"/>
              </a:spcAft>
              <a:buClr>
                <a:srgbClr val="006699"/>
              </a:buClr>
              <a:buSzPts val="2400"/>
              <a:buFont typeface="Noto Sans Symbols"/>
              <a:buChar char="➢"/>
            </a:pPr>
            <a:r>
              <a:rPr lang="en-US" sz="2400" b="0" i="0" u="none">
                <a:solidFill>
                  <a:srgbClr val="006699"/>
                </a:solidFill>
                <a:latin typeface="Calibri"/>
                <a:ea typeface="Calibri"/>
                <a:cs typeface="Calibri"/>
                <a:sym typeface="Calibri"/>
              </a:rPr>
              <a:t>Başvuran/başvuranların kayıtlarının ilgili kayıt sistemlerine yapılması,</a:t>
            </a:r>
            <a:endParaRPr/>
          </a:p>
          <a:p>
            <a:pPr marL="342900" marR="0" lvl="0" indent="-190500" algn="l" rtl="0">
              <a:lnSpc>
                <a:spcPct val="80000"/>
              </a:lnSpc>
              <a:spcBef>
                <a:spcPts val="480"/>
              </a:spcBef>
              <a:spcAft>
                <a:spcPts val="0"/>
              </a:spcAft>
              <a:buClr>
                <a:schemeClr val="dk1"/>
              </a:buClr>
              <a:buSzPts val="2400"/>
              <a:buFont typeface="Noto Sans Symbols"/>
              <a:buNone/>
            </a:pPr>
            <a:endParaRPr sz="2400" b="0" i="0" u="none">
              <a:solidFill>
                <a:srgbClr val="006699"/>
              </a:solidFill>
              <a:latin typeface="Calibri"/>
              <a:ea typeface="Calibri"/>
              <a:cs typeface="Calibri"/>
              <a:sym typeface="Calibri"/>
            </a:endParaRPr>
          </a:p>
          <a:p>
            <a:pPr marL="342900" marR="0" lvl="0" indent="-342900" algn="l" rtl="0">
              <a:lnSpc>
                <a:spcPct val="80000"/>
              </a:lnSpc>
              <a:spcBef>
                <a:spcPts val="480"/>
              </a:spcBef>
              <a:spcAft>
                <a:spcPts val="0"/>
              </a:spcAft>
              <a:buClr>
                <a:srgbClr val="006699"/>
              </a:buClr>
              <a:buSzPts val="2400"/>
              <a:buFont typeface="Noto Sans Symbols"/>
              <a:buChar char="➢"/>
            </a:pPr>
            <a:r>
              <a:rPr lang="en-US" sz="2400" b="0" i="0" u="none">
                <a:solidFill>
                  <a:srgbClr val="006699"/>
                </a:solidFill>
                <a:latin typeface="Calibri"/>
                <a:ea typeface="Calibri"/>
                <a:cs typeface="Calibri"/>
                <a:sym typeface="Calibri"/>
              </a:rPr>
              <a:t>Tüberküloz taraması için VSDB’ ne yönlendirilmesi,</a:t>
            </a:r>
            <a:endParaRPr/>
          </a:p>
          <a:p>
            <a:pPr marL="342900" marR="0" lvl="0" indent="-190500" algn="l" rtl="0">
              <a:lnSpc>
                <a:spcPct val="80000"/>
              </a:lnSpc>
              <a:spcBef>
                <a:spcPts val="480"/>
              </a:spcBef>
              <a:spcAft>
                <a:spcPts val="0"/>
              </a:spcAft>
              <a:buClr>
                <a:schemeClr val="dk1"/>
              </a:buClr>
              <a:buSzPts val="2400"/>
              <a:buFont typeface="Noto Sans Symbols"/>
              <a:buNone/>
            </a:pPr>
            <a:endParaRPr sz="2400" b="0" i="0" u="none">
              <a:solidFill>
                <a:srgbClr val="006699"/>
              </a:solidFill>
              <a:latin typeface="Calibri"/>
              <a:ea typeface="Calibri"/>
              <a:cs typeface="Calibri"/>
              <a:sym typeface="Calibri"/>
            </a:endParaRPr>
          </a:p>
          <a:p>
            <a:pPr marL="342900" marR="0" lvl="0" indent="-342900" algn="l" rtl="0">
              <a:lnSpc>
                <a:spcPct val="80000"/>
              </a:lnSpc>
              <a:spcBef>
                <a:spcPts val="480"/>
              </a:spcBef>
              <a:spcAft>
                <a:spcPts val="0"/>
              </a:spcAft>
              <a:buClr>
                <a:srgbClr val="006699"/>
              </a:buClr>
              <a:buSzPts val="2400"/>
              <a:buFont typeface="Noto Sans Symbols"/>
              <a:buChar char="➢"/>
            </a:pPr>
            <a:r>
              <a:rPr lang="en-US" sz="2400" b="0" i="0" u="none">
                <a:solidFill>
                  <a:srgbClr val="006699"/>
                </a:solidFill>
                <a:latin typeface="Calibri"/>
                <a:ea typeface="Calibri"/>
                <a:cs typeface="Calibri"/>
                <a:sym typeface="Calibri"/>
              </a:rPr>
              <a:t>Tahlil sonuçlarının değerlendirilmesi ve uygun tıbbi yaklaşım sağlanması,</a:t>
            </a:r>
            <a:endParaRPr/>
          </a:p>
          <a:p>
            <a:pPr marL="342900" marR="0" lvl="0" indent="-190500" algn="l" rtl="0">
              <a:lnSpc>
                <a:spcPct val="80000"/>
              </a:lnSpc>
              <a:spcBef>
                <a:spcPts val="480"/>
              </a:spcBef>
              <a:spcAft>
                <a:spcPts val="0"/>
              </a:spcAft>
              <a:buClr>
                <a:schemeClr val="dk1"/>
              </a:buClr>
              <a:buSzPts val="2400"/>
              <a:buFont typeface="Noto Sans Symbols"/>
              <a:buNone/>
            </a:pPr>
            <a:endParaRPr sz="2400" b="0" i="0" u="none">
              <a:solidFill>
                <a:srgbClr val="006699"/>
              </a:solidFill>
              <a:latin typeface="Calibri"/>
              <a:ea typeface="Calibri"/>
              <a:cs typeface="Calibri"/>
              <a:sym typeface="Calibri"/>
            </a:endParaRPr>
          </a:p>
          <a:p>
            <a:pPr marL="342900" marR="0" lvl="0" indent="-342900" algn="l" rtl="0">
              <a:lnSpc>
                <a:spcPct val="80000"/>
              </a:lnSpc>
              <a:spcBef>
                <a:spcPts val="480"/>
              </a:spcBef>
              <a:spcAft>
                <a:spcPts val="0"/>
              </a:spcAft>
              <a:buClr>
                <a:srgbClr val="006699"/>
              </a:buClr>
              <a:buSzPts val="2400"/>
              <a:buFont typeface="Noto Sans Symbols"/>
              <a:buChar char="➢"/>
            </a:pPr>
            <a:r>
              <a:rPr lang="en-US" sz="2400" b="0" i="0" u="none">
                <a:solidFill>
                  <a:srgbClr val="006699"/>
                </a:solidFill>
                <a:latin typeface="Calibri"/>
                <a:ea typeface="Calibri"/>
                <a:cs typeface="Calibri"/>
                <a:sym typeface="Calibri"/>
              </a:rPr>
              <a:t>Danışmanlık verilmesi,</a:t>
            </a:r>
            <a:endParaRPr/>
          </a:p>
          <a:p>
            <a:pPr marL="342900" marR="0" lvl="0" indent="-190500" algn="l" rtl="0">
              <a:lnSpc>
                <a:spcPct val="80000"/>
              </a:lnSpc>
              <a:spcBef>
                <a:spcPts val="480"/>
              </a:spcBef>
              <a:spcAft>
                <a:spcPts val="0"/>
              </a:spcAft>
              <a:buClr>
                <a:schemeClr val="dk1"/>
              </a:buClr>
              <a:buSzPts val="2400"/>
              <a:buFont typeface="Noto Sans Symbols"/>
              <a:buNone/>
            </a:pPr>
            <a:endParaRPr sz="2400" b="0" i="0" u="none">
              <a:solidFill>
                <a:srgbClr val="006699"/>
              </a:solidFill>
              <a:latin typeface="Calibri"/>
              <a:ea typeface="Calibri"/>
              <a:cs typeface="Calibri"/>
              <a:sym typeface="Calibri"/>
            </a:endParaRPr>
          </a:p>
          <a:p>
            <a:pPr marL="342900" marR="0" lvl="0" indent="-342900" algn="l" rtl="0">
              <a:lnSpc>
                <a:spcPct val="80000"/>
              </a:lnSpc>
              <a:spcBef>
                <a:spcPts val="480"/>
              </a:spcBef>
              <a:spcAft>
                <a:spcPts val="0"/>
              </a:spcAft>
              <a:buClr>
                <a:srgbClr val="006699"/>
              </a:buClr>
              <a:buSzPts val="2400"/>
              <a:buFont typeface="Noto Sans Symbols"/>
              <a:buChar char="➢"/>
            </a:pPr>
            <a:r>
              <a:rPr lang="en-US" sz="2400" b="0" i="0" u="none">
                <a:solidFill>
                  <a:srgbClr val="006699"/>
                </a:solidFill>
                <a:latin typeface="Calibri"/>
                <a:ea typeface="Calibri"/>
                <a:cs typeface="Calibri"/>
                <a:sym typeface="Calibri"/>
              </a:rPr>
              <a:t>Rapor düzenlenmesi</a:t>
            </a:r>
            <a:endParaRPr/>
          </a:p>
          <a:p>
            <a:pPr marL="342900" marR="0" lvl="0" indent="-190500" algn="l" rtl="0">
              <a:spcBef>
                <a:spcPts val="480"/>
              </a:spcBef>
              <a:spcAft>
                <a:spcPts val="0"/>
              </a:spcAft>
              <a:buClr>
                <a:schemeClr val="dk1"/>
              </a:buClr>
              <a:buSzPts val="2400"/>
              <a:buFont typeface="Arial"/>
              <a:buNone/>
            </a:pPr>
            <a:endParaRPr sz="2400" b="0" i="0" u="none">
              <a:solidFill>
                <a:srgbClr val="00669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Evlilik Sağlık Raporlarının Düzenlenmesi</a:t>
            </a:r>
            <a:endParaRPr/>
          </a:p>
        </p:txBody>
      </p:sp>
      <p:sp>
        <p:nvSpPr>
          <p:cNvPr id="586" name="Google Shape;586;p88"/>
          <p:cNvSpPr txBox="1">
            <a:spLocks noGrp="1"/>
          </p:cNvSpPr>
          <p:nvPr>
            <p:ph type="body" idx="1"/>
          </p:nvPr>
        </p:nvSpPr>
        <p:spPr>
          <a:xfrm>
            <a:off x="175846" y="1515794"/>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1" i="0" u="sng">
              <a:solidFill>
                <a:srgbClr val="FF0000"/>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1" i="0" u="sng">
              <a:solidFill>
                <a:srgbClr val="FF0000"/>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1" i="0" u="sng">
              <a:solidFill>
                <a:srgbClr val="FF0000"/>
              </a:solidFill>
              <a:latin typeface="Calibri"/>
              <a:ea typeface="Calibri"/>
              <a:cs typeface="Calibri"/>
              <a:sym typeface="Calibri"/>
            </a:endParaRPr>
          </a:p>
        </p:txBody>
      </p:sp>
      <p:pic>
        <p:nvPicPr>
          <p:cNvPr id="4" name="3 Resim" descr="fft99_mf12258811.Jpeg"/>
          <p:cNvPicPr>
            <a:picLocks noChangeAspect="1"/>
          </p:cNvPicPr>
          <p:nvPr/>
        </p:nvPicPr>
        <p:blipFill>
          <a:blip r:embed="rId3"/>
          <a:stretch>
            <a:fillRect/>
          </a:stretch>
        </p:blipFill>
        <p:spPr>
          <a:xfrm>
            <a:off x="1" y="0"/>
            <a:ext cx="1448972" cy="978076"/>
          </a:xfrm>
          <a:prstGeom prst="rect">
            <a:avLst/>
          </a:prstGeom>
        </p:spPr>
      </p:pic>
      <p:sp>
        <p:nvSpPr>
          <p:cNvPr id="6" name="5 Dikdörtgen"/>
          <p:cNvSpPr/>
          <p:nvPr/>
        </p:nvSpPr>
        <p:spPr>
          <a:xfrm>
            <a:off x="499402" y="1428599"/>
            <a:ext cx="8194432" cy="3970318"/>
          </a:xfrm>
          <a:prstGeom prst="rect">
            <a:avLst/>
          </a:prstGeom>
        </p:spPr>
        <p:txBody>
          <a:bodyPr wrap="square">
            <a:spAutoFit/>
          </a:bodyPr>
          <a:lstStyle/>
          <a:p>
            <a:endParaRPr lang="tr-TR" sz="2800" dirty="0" smtClean="0"/>
          </a:p>
          <a:p>
            <a:pPr algn="just"/>
            <a:r>
              <a:rPr lang="tr-TR" sz="2800" dirty="0" smtClean="0">
                <a:solidFill>
                  <a:schemeClr val="accent6">
                    <a:lumMod val="75000"/>
                  </a:schemeClr>
                </a:solidFill>
                <a:latin typeface="Calibri" pitchFamily="34" charset="0"/>
              </a:rPr>
              <a:t>Tedavi sonrası tam şifa sağlanabilen ancak evlenmeye engel bulaşıcı hastalık varlığında, </a:t>
            </a:r>
            <a:r>
              <a:rPr lang="tr-TR" sz="2800" dirty="0" err="1" smtClean="0">
                <a:solidFill>
                  <a:schemeClr val="accent6">
                    <a:lumMod val="75000"/>
                  </a:schemeClr>
                </a:solidFill>
                <a:latin typeface="Calibri" pitchFamily="34" charset="0"/>
              </a:rPr>
              <a:t>Sifiliz</a:t>
            </a:r>
            <a:r>
              <a:rPr lang="tr-TR" sz="2800" dirty="0" smtClean="0">
                <a:solidFill>
                  <a:schemeClr val="accent6">
                    <a:lumMod val="75000"/>
                  </a:schemeClr>
                </a:solidFill>
                <a:latin typeface="Calibri" pitchFamily="34" charset="0"/>
              </a:rPr>
              <a:t> (Frengi), </a:t>
            </a:r>
            <a:r>
              <a:rPr lang="tr-TR" sz="2800" dirty="0" err="1" smtClean="0">
                <a:solidFill>
                  <a:schemeClr val="accent6">
                    <a:lumMod val="75000"/>
                  </a:schemeClr>
                </a:solidFill>
                <a:latin typeface="Calibri" pitchFamily="34" charset="0"/>
              </a:rPr>
              <a:t>Gonore</a:t>
            </a:r>
            <a:r>
              <a:rPr lang="tr-TR" sz="2800" dirty="0" smtClean="0">
                <a:solidFill>
                  <a:schemeClr val="accent6">
                    <a:lumMod val="75000"/>
                  </a:schemeClr>
                </a:solidFill>
                <a:latin typeface="Calibri" pitchFamily="34" charset="0"/>
              </a:rPr>
              <a:t> (Belsoğukluğu), </a:t>
            </a:r>
            <a:r>
              <a:rPr lang="tr-TR" sz="2800" dirty="0" err="1" smtClean="0">
                <a:solidFill>
                  <a:schemeClr val="accent6">
                    <a:lumMod val="75000"/>
                  </a:schemeClr>
                </a:solidFill>
                <a:latin typeface="Calibri" pitchFamily="34" charset="0"/>
              </a:rPr>
              <a:t>Şankroid</a:t>
            </a:r>
            <a:r>
              <a:rPr lang="tr-TR" sz="2800" dirty="0" smtClean="0">
                <a:solidFill>
                  <a:schemeClr val="accent6">
                    <a:lumMod val="75000"/>
                  </a:schemeClr>
                </a:solidFill>
                <a:latin typeface="Calibri" pitchFamily="34" charset="0"/>
              </a:rPr>
              <a:t> (Yumuşak </a:t>
            </a:r>
            <a:r>
              <a:rPr lang="tr-TR" sz="2800" dirty="0" err="1" smtClean="0">
                <a:solidFill>
                  <a:schemeClr val="accent6">
                    <a:lumMod val="75000"/>
                  </a:schemeClr>
                </a:solidFill>
                <a:latin typeface="Calibri" pitchFamily="34" charset="0"/>
              </a:rPr>
              <a:t>Şankr</a:t>
            </a:r>
            <a:r>
              <a:rPr lang="tr-TR" sz="2800" dirty="0" smtClean="0">
                <a:solidFill>
                  <a:schemeClr val="accent6">
                    <a:lumMod val="75000"/>
                  </a:schemeClr>
                </a:solidFill>
                <a:latin typeface="Calibri" pitchFamily="34" charset="0"/>
              </a:rPr>
              <a:t>) ve Lepra hastalığın bulaşmasını önleyecek </a:t>
            </a:r>
            <a:r>
              <a:rPr lang="tr-TR" sz="2800" b="1" dirty="0" smtClean="0">
                <a:solidFill>
                  <a:schemeClr val="accent6">
                    <a:lumMod val="75000"/>
                  </a:schemeClr>
                </a:solidFill>
                <a:latin typeface="Calibri" pitchFamily="34" charset="0"/>
              </a:rPr>
              <a:t>tedavi başlandıktan ve hastanın bulaştırıcılığı ortadan kaldırıldıktan sonra</a:t>
            </a:r>
            <a:r>
              <a:rPr lang="tr-TR" sz="2800" dirty="0" smtClean="0">
                <a:solidFill>
                  <a:schemeClr val="accent6">
                    <a:lumMod val="75000"/>
                  </a:schemeClr>
                </a:solidFill>
                <a:latin typeface="Calibri" pitchFamily="34" charset="0"/>
              </a:rPr>
              <a:t>, kişiye Evlilik Öncesi Sağlık Danışmanlığı verilerek Evlilik Öncesi Sağlık Raporu düzenlenir (UHK Madde 123).</a:t>
            </a:r>
          </a:p>
          <a:p>
            <a:endParaRPr lang="tr-TR" sz="2800" dirty="0" smtClean="0">
              <a:solidFill>
                <a:schemeClr val="accent6">
                  <a:lumMod val="75000"/>
                </a:schemeClr>
              </a:solidFill>
              <a:latin typeface="Calibr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dirty="0" err="1">
                <a:solidFill>
                  <a:srgbClr val="C00000"/>
                </a:solidFill>
                <a:latin typeface="Calibri"/>
                <a:ea typeface="Calibri"/>
                <a:cs typeface="Calibri"/>
                <a:sym typeface="Calibri"/>
              </a:rPr>
              <a:t>Evlilik</a:t>
            </a:r>
            <a:r>
              <a:rPr lang="en-US" sz="4400" b="1" i="0" u="none" dirty="0">
                <a:solidFill>
                  <a:srgbClr val="C00000"/>
                </a:solidFill>
                <a:latin typeface="Calibri"/>
                <a:ea typeface="Calibri"/>
                <a:cs typeface="Calibri"/>
                <a:sym typeface="Calibri"/>
              </a:rPr>
              <a:t> </a:t>
            </a:r>
            <a:r>
              <a:rPr lang="en-US" sz="4400" b="1" i="0" u="none" dirty="0" err="1">
                <a:solidFill>
                  <a:srgbClr val="C00000"/>
                </a:solidFill>
                <a:latin typeface="Calibri"/>
                <a:ea typeface="Calibri"/>
                <a:cs typeface="Calibri"/>
                <a:sym typeface="Calibri"/>
              </a:rPr>
              <a:t>Sağlık</a:t>
            </a:r>
            <a:r>
              <a:rPr lang="en-US" sz="4400" b="1" i="0" u="none" dirty="0">
                <a:solidFill>
                  <a:srgbClr val="C00000"/>
                </a:solidFill>
                <a:latin typeface="Calibri"/>
                <a:ea typeface="Calibri"/>
                <a:cs typeface="Calibri"/>
                <a:sym typeface="Calibri"/>
              </a:rPr>
              <a:t> </a:t>
            </a:r>
            <a:r>
              <a:rPr lang="en-US" sz="4400" b="1" i="0" u="none" dirty="0" err="1">
                <a:solidFill>
                  <a:srgbClr val="C00000"/>
                </a:solidFill>
                <a:latin typeface="Calibri"/>
                <a:ea typeface="Calibri"/>
                <a:cs typeface="Calibri"/>
                <a:sym typeface="Calibri"/>
              </a:rPr>
              <a:t>Raporlarının</a:t>
            </a:r>
            <a:r>
              <a:rPr lang="en-US" sz="4400" b="1" i="0" u="none" dirty="0">
                <a:solidFill>
                  <a:srgbClr val="C00000"/>
                </a:solidFill>
                <a:latin typeface="Calibri"/>
                <a:ea typeface="Calibri"/>
                <a:cs typeface="Calibri"/>
                <a:sym typeface="Calibri"/>
              </a:rPr>
              <a:t> </a:t>
            </a:r>
            <a:r>
              <a:rPr lang="en-US" sz="4400" b="1" i="0" u="none" dirty="0" err="1">
                <a:solidFill>
                  <a:srgbClr val="C00000"/>
                </a:solidFill>
                <a:latin typeface="Calibri"/>
                <a:ea typeface="Calibri"/>
                <a:cs typeface="Calibri"/>
                <a:sym typeface="Calibri"/>
              </a:rPr>
              <a:t>Düzenlenmesi</a:t>
            </a:r>
            <a:endParaRPr/>
          </a:p>
        </p:txBody>
      </p:sp>
      <p:sp>
        <p:nvSpPr>
          <p:cNvPr id="586" name="Google Shape;586;p88"/>
          <p:cNvSpPr txBox="1">
            <a:spLocks noGrp="1"/>
          </p:cNvSpPr>
          <p:nvPr>
            <p:ph type="body" idx="1"/>
          </p:nvPr>
        </p:nvSpPr>
        <p:spPr>
          <a:xfrm>
            <a:off x="175846" y="1515794"/>
            <a:ext cx="8229600" cy="4526100"/>
          </a:xfrm>
          <a:prstGeom prst="rect">
            <a:avLst/>
          </a:prstGeom>
          <a:noFill/>
          <a:ln>
            <a:noFill/>
          </a:ln>
        </p:spPr>
        <p:txBody>
          <a:bodyPr spcFirstLastPara="1" wrap="square" lIns="91425" tIns="45700" rIns="91425" bIns="45700" anchor="t" anchorCtr="0">
            <a:noAutofit/>
          </a:bodyPr>
          <a:lstStyle/>
          <a:p>
            <a:endParaRPr lang="tr-TR" sz="2800" dirty="0" smtClean="0"/>
          </a:p>
          <a:p>
            <a:pPr algn="just"/>
            <a:r>
              <a:rPr lang="tr-TR" sz="2000" dirty="0" smtClean="0">
                <a:solidFill>
                  <a:schemeClr val="accent6">
                    <a:lumMod val="75000"/>
                  </a:schemeClr>
                </a:solidFill>
              </a:rPr>
              <a:t>Aktif tüberküloz tanısı alan kişilerin evlenmeleri bir göğüs hastalıkları uzmanından bulaştırıcılığın ortadan kalktığına dair rapor getirilinceye kadar ertelenir.</a:t>
            </a:r>
          </a:p>
          <a:p>
            <a:pPr algn="just"/>
            <a:r>
              <a:rPr lang="tr-TR" sz="2000" smtClean="0">
                <a:solidFill>
                  <a:schemeClr val="accent6">
                    <a:lumMod val="75000"/>
                  </a:schemeClr>
                </a:solidFill>
              </a:rPr>
              <a:t>Dirençli </a:t>
            </a:r>
            <a:r>
              <a:rPr lang="tr-TR" sz="2000" dirty="0" smtClean="0">
                <a:solidFill>
                  <a:schemeClr val="accent6">
                    <a:lumMod val="75000"/>
                  </a:schemeClr>
                </a:solidFill>
              </a:rPr>
              <a:t>olgularda iyileşme olmazsa bir yıla kadar beklenir. Bu sürenin sonunda da iyileşme olmazsa, hekim her iki tarafa bu hastalığın bulaşma tehlikesini ve muhtemel riskleri hakkında bilgi verir. </a:t>
            </a:r>
          </a:p>
          <a:p>
            <a:pPr algn="just"/>
            <a:r>
              <a:rPr lang="tr-TR" sz="2000" dirty="0" smtClean="0">
                <a:solidFill>
                  <a:schemeClr val="accent6">
                    <a:lumMod val="75000"/>
                  </a:schemeClr>
                </a:solidFill>
              </a:rPr>
              <a:t>Taraflar buna rağmen evlenmek istiyorlar ise </a:t>
            </a:r>
            <a:r>
              <a:rPr lang="tr-TR" sz="2000" b="1" dirty="0" smtClean="0">
                <a:solidFill>
                  <a:schemeClr val="accent6">
                    <a:lumMod val="75000"/>
                  </a:schemeClr>
                </a:solidFill>
              </a:rPr>
              <a:t>Evlilik Öncesi Sağlık Danışmanlığı verildikten sonra “Tüberküloz (verem) hastalığının tehlikesi konusunda bilgilendirildim bu duruma rağmen müstakbel eşimle evlenmek istiyorum.” cümlesi şerh düşülerek birlikte Evlilik Öncesi Sağlık Raporu düzenlenir.</a:t>
            </a:r>
          </a:p>
          <a:p>
            <a:pPr marL="0" marR="0" lvl="0" indent="0" algn="l" rtl="0">
              <a:lnSpc>
                <a:spcPct val="100000"/>
              </a:lnSpc>
              <a:spcBef>
                <a:spcPts val="0"/>
              </a:spcBef>
              <a:spcAft>
                <a:spcPts val="0"/>
              </a:spcAft>
              <a:buClr>
                <a:schemeClr val="dk1"/>
              </a:buClr>
              <a:buSzPts val="2800"/>
              <a:buFont typeface="Arial"/>
              <a:buNone/>
            </a:pPr>
            <a:endParaRPr sz="2800" b="1" i="0" u="sng">
              <a:solidFill>
                <a:srgbClr val="FF0000"/>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1" i="0" u="sng">
              <a:solidFill>
                <a:srgbClr val="FF0000"/>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1" i="0" u="sng">
              <a:solidFill>
                <a:srgbClr val="FF0000"/>
              </a:solidFill>
              <a:latin typeface="Calibri"/>
              <a:ea typeface="Calibri"/>
              <a:cs typeface="Calibri"/>
              <a:sym typeface="Calibri"/>
            </a:endParaRPr>
          </a:p>
        </p:txBody>
      </p:sp>
      <p:pic>
        <p:nvPicPr>
          <p:cNvPr id="4" name="3 Resim" descr="fft99_mf12258811.Jpeg"/>
          <p:cNvPicPr>
            <a:picLocks noChangeAspect="1"/>
          </p:cNvPicPr>
          <p:nvPr/>
        </p:nvPicPr>
        <p:blipFill>
          <a:blip r:embed="rId3"/>
          <a:stretch>
            <a:fillRect/>
          </a:stretch>
        </p:blipFill>
        <p:spPr>
          <a:xfrm>
            <a:off x="1" y="0"/>
            <a:ext cx="1448972" cy="978076"/>
          </a:xfrm>
          <a:prstGeom prst="rect">
            <a:avLst/>
          </a:prstGeom>
        </p:spPr>
      </p:pic>
      <p:sp>
        <p:nvSpPr>
          <p:cNvPr id="6" name="5 Dikdörtgen"/>
          <p:cNvSpPr/>
          <p:nvPr/>
        </p:nvSpPr>
        <p:spPr>
          <a:xfrm>
            <a:off x="499402" y="1428599"/>
            <a:ext cx="8194432" cy="523220"/>
          </a:xfrm>
          <a:prstGeom prst="rect">
            <a:avLst/>
          </a:prstGeom>
        </p:spPr>
        <p:txBody>
          <a:bodyPr wrap="square">
            <a:spAutoFit/>
          </a:bodyPr>
          <a:lstStyle/>
          <a:p>
            <a:endParaRPr lang="tr-TR" sz="2800" dirty="0" smtClean="0">
              <a:solidFill>
                <a:schemeClr val="accent6">
                  <a:lumMod val="75000"/>
                </a:schemeClr>
              </a:solidFill>
              <a:latin typeface="Calibri"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602"/>
        <p:cNvGrpSpPr/>
        <p:nvPr/>
      </p:nvGrpSpPr>
      <p:grpSpPr>
        <a:xfrm>
          <a:off x="0" y="0"/>
          <a:ext cx="0" cy="0"/>
          <a:chOff x="0" y="0"/>
          <a:chExt cx="0" cy="0"/>
        </a:xfrm>
      </p:grpSpPr>
      <p:sp>
        <p:nvSpPr>
          <p:cNvPr id="603" name="Google Shape;603;p91"/>
          <p:cNvSpPr txBox="1">
            <a:spLocks noGrp="1"/>
          </p:cNvSpPr>
          <p:nvPr>
            <p:ph type="title"/>
          </p:nvPr>
        </p:nvSpPr>
        <p:spPr>
          <a:xfrm>
            <a:off x="468312" y="260350"/>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Türk Ceza Kanunu</a:t>
            </a:r>
            <a:endParaRPr/>
          </a:p>
        </p:txBody>
      </p:sp>
      <p:sp>
        <p:nvSpPr>
          <p:cNvPr id="604" name="Google Shape;604;p91"/>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marL="341312" marR="0" lvl="0" indent="-341312" algn="l" rtl="0">
              <a:lnSpc>
                <a:spcPct val="100000"/>
              </a:lnSpc>
              <a:spcBef>
                <a:spcPts val="0"/>
              </a:spcBef>
              <a:spcAft>
                <a:spcPts val="0"/>
              </a:spcAft>
              <a:buClr>
                <a:srgbClr val="006699"/>
              </a:buClr>
              <a:buSzPts val="2800"/>
              <a:buFont typeface="Calibri"/>
              <a:buChar char="•"/>
            </a:pPr>
            <a:r>
              <a:rPr lang="en-US" sz="2800" b="0" i="0" u="none">
                <a:solidFill>
                  <a:srgbClr val="006699"/>
                </a:solidFill>
                <a:latin typeface="Calibri"/>
                <a:ea typeface="Calibri"/>
                <a:cs typeface="Calibri"/>
                <a:sym typeface="Calibri"/>
              </a:rPr>
              <a:t>Evlilik öncesi sağlık raporu düzenlenmesi,</a:t>
            </a:r>
            <a:endParaRPr/>
          </a:p>
          <a:p>
            <a:pPr marL="341312" marR="0" lvl="0" indent="-341312" algn="l" rtl="0">
              <a:lnSpc>
                <a:spcPct val="100000"/>
              </a:lnSpc>
              <a:spcBef>
                <a:spcPts val="560"/>
              </a:spcBef>
              <a:spcAft>
                <a:spcPts val="0"/>
              </a:spcAft>
              <a:buClr>
                <a:srgbClr val="006699"/>
              </a:buClr>
              <a:buSzPts val="2800"/>
              <a:buFont typeface="Calibri"/>
              <a:buChar char="•"/>
            </a:pPr>
            <a:r>
              <a:rPr lang="en-US" sz="2800" b="0" i="0" u="none">
                <a:solidFill>
                  <a:srgbClr val="006699"/>
                </a:solidFill>
                <a:latin typeface="Calibri"/>
                <a:ea typeface="Calibri"/>
                <a:cs typeface="Calibri"/>
                <a:sym typeface="Calibri"/>
              </a:rPr>
              <a:t>Bilgilendirilme, Danışmanlık verilmesi,</a:t>
            </a:r>
            <a:endParaRPr/>
          </a:p>
          <a:p>
            <a:pPr marL="341312" marR="0" lvl="0" indent="-341312" algn="l" rtl="0">
              <a:lnSpc>
                <a:spcPct val="100000"/>
              </a:lnSpc>
              <a:spcBef>
                <a:spcPts val="560"/>
              </a:spcBef>
              <a:spcAft>
                <a:spcPts val="0"/>
              </a:spcAft>
              <a:buClr>
                <a:srgbClr val="006699"/>
              </a:buClr>
              <a:buSzPts val="2800"/>
              <a:buFont typeface="Calibri"/>
              <a:buChar char="•"/>
            </a:pPr>
            <a:r>
              <a:rPr lang="en-US" sz="2800" b="0" i="0" u="none">
                <a:solidFill>
                  <a:srgbClr val="006699"/>
                </a:solidFill>
                <a:latin typeface="Calibri"/>
                <a:ea typeface="Calibri"/>
                <a:cs typeface="Calibri"/>
                <a:sym typeface="Calibri"/>
              </a:rPr>
              <a:t>Tanı, tedavi, izlem, koruma, bildirimi zorunlu hastalıkların bildirimi,</a:t>
            </a:r>
            <a:endParaRPr/>
          </a:p>
          <a:p>
            <a:pPr marL="341312" marR="0" lvl="0" indent="-341312" algn="l" rtl="0">
              <a:lnSpc>
                <a:spcPct val="100000"/>
              </a:lnSpc>
              <a:spcBef>
                <a:spcPts val="560"/>
              </a:spcBef>
              <a:spcAft>
                <a:spcPts val="0"/>
              </a:spcAft>
              <a:buClr>
                <a:srgbClr val="006699"/>
              </a:buClr>
              <a:buSzPts val="2800"/>
              <a:buFont typeface="Calibri"/>
              <a:buChar char="•"/>
            </a:pPr>
            <a:r>
              <a:rPr lang="en-US" sz="2800" b="0" i="0" u="none">
                <a:solidFill>
                  <a:srgbClr val="006699"/>
                </a:solidFill>
                <a:latin typeface="Calibri"/>
                <a:ea typeface="Calibri"/>
                <a:cs typeface="Calibri"/>
                <a:sym typeface="Calibri"/>
              </a:rPr>
              <a:t>Kayıtların eksiksiz olması, saklanması…..</a:t>
            </a:r>
            <a:endParaRPr/>
          </a:p>
          <a:p>
            <a:pPr marL="341312" marR="0" lvl="0" indent="-188912" algn="l" rtl="0">
              <a:lnSpc>
                <a:spcPct val="100000"/>
              </a:lnSpc>
              <a:spcBef>
                <a:spcPts val="480"/>
              </a:spcBef>
              <a:spcAft>
                <a:spcPts val="0"/>
              </a:spcAft>
              <a:buClr>
                <a:schemeClr val="dk1"/>
              </a:buClr>
              <a:buSzPts val="2400"/>
              <a:buFont typeface="Calibri"/>
              <a:buNone/>
            </a:pPr>
            <a:endParaRPr sz="2400" b="0" i="0" u="none">
              <a:solidFill>
                <a:schemeClr val="dk1"/>
              </a:solidFill>
              <a:latin typeface="Calibri"/>
              <a:ea typeface="Calibri"/>
              <a:cs typeface="Calibri"/>
              <a:sym typeface="Calibri"/>
            </a:endParaRPr>
          </a:p>
          <a:p>
            <a:pPr marL="341312" marR="0" lvl="0" indent="-341312" algn="ctr" rtl="0">
              <a:lnSpc>
                <a:spcPct val="100000"/>
              </a:lnSpc>
              <a:spcBef>
                <a:spcPts val="480"/>
              </a:spcBef>
              <a:spcAft>
                <a:spcPts val="0"/>
              </a:spcAft>
              <a:buClr>
                <a:srgbClr val="800080"/>
              </a:buClr>
              <a:buSzPts val="2400"/>
              <a:buFont typeface="Calibri"/>
              <a:buNone/>
            </a:pPr>
            <a:r>
              <a:rPr lang="en-US" sz="2400" b="1" i="1" u="none">
                <a:solidFill>
                  <a:srgbClr val="800080"/>
                </a:solidFill>
                <a:latin typeface="Calibri"/>
                <a:ea typeface="Calibri"/>
                <a:cs typeface="Calibri"/>
                <a:sym typeface="Calibri"/>
              </a:rPr>
              <a:t>Yasal sorumluluk raporu imzalayan hekime aittir. </a:t>
            </a:r>
            <a:endParaRPr/>
          </a:p>
          <a:p>
            <a:pPr marL="341312" marR="0" lvl="0" indent="-188912" algn="l" rtl="0">
              <a:spcBef>
                <a:spcPts val="480"/>
              </a:spcBef>
              <a:spcAft>
                <a:spcPts val="0"/>
              </a:spcAft>
              <a:buClr>
                <a:schemeClr val="dk1"/>
              </a:buClr>
              <a:buSzPts val="2400"/>
              <a:buFont typeface="Calibri"/>
              <a:buNone/>
            </a:pPr>
            <a:endParaRPr sz="2400" b="1" i="1" u="none">
              <a:solidFill>
                <a:srgbClr val="80008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753"/>
        <p:cNvGrpSpPr/>
        <p:nvPr/>
      </p:nvGrpSpPr>
      <p:grpSpPr>
        <a:xfrm>
          <a:off x="0" y="0"/>
          <a:ext cx="0" cy="0"/>
          <a:chOff x="0" y="0"/>
          <a:chExt cx="0" cy="0"/>
        </a:xfrm>
      </p:grpSpPr>
      <p:sp>
        <p:nvSpPr>
          <p:cNvPr id="754" name="Google Shape;754;p114"/>
          <p:cNvSpPr txBox="1">
            <a:spLocks noGrp="1"/>
          </p:cNvSpPr>
          <p:nvPr>
            <p:ph type="title"/>
          </p:nvPr>
        </p:nvSpPr>
        <p:spPr>
          <a:xfrm>
            <a:off x="457200" y="274637"/>
            <a:ext cx="8229600" cy="1143000"/>
          </a:xfrm>
          <a:prstGeom prst="rect">
            <a:avLst/>
          </a:prstGeom>
          <a:noFill/>
          <a:ln>
            <a:noFill/>
          </a:ln>
        </p:spPr>
        <p:txBody>
          <a:bodyPr spcFirstLastPara="1" wrap="square" lIns="91025" tIns="45500" rIns="91025" bIns="45500" anchor="ctr" anchorCtr="0">
            <a:noAutofit/>
          </a:bodyPr>
          <a:lstStyle/>
          <a:p>
            <a:pPr marL="0" lvl="0" indent="0" algn="ctr" rtl="0">
              <a:spcBef>
                <a:spcPts val="0"/>
              </a:spcBef>
              <a:spcAft>
                <a:spcPts val="0"/>
              </a:spcAft>
              <a:buNone/>
            </a:pPr>
            <a:endParaRPr sz="4000">
              <a:solidFill>
                <a:srgbClr val="C00000"/>
              </a:solidFill>
              <a:latin typeface="Calibri"/>
              <a:ea typeface="Calibri"/>
              <a:cs typeface="Calibri"/>
              <a:sym typeface="Calibri"/>
            </a:endParaRPr>
          </a:p>
        </p:txBody>
      </p:sp>
      <p:sp>
        <p:nvSpPr>
          <p:cNvPr id="755" name="Google Shape;755;p114"/>
          <p:cNvSpPr txBox="1">
            <a:spLocks noGrp="1"/>
          </p:cNvSpPr>
          <p:nvPr>
            <p:ph type="body" idx="1"/>
          </p:nvPr>
        </p:nvSpPr>
        <p:spPr>
          <a:xfrm>
            <a:off x="457200" y="1600200"/>
            <a:ext cx="8229600" cy="4526100"/>
          </a:xfrm>
          <a:prstGeom prst="rect">
            <a:avLst/>
          </a:prstGeom>
          <a:noFill/>
          <a:ln>
            <a:noFill/>
          </a:ln>
        </p:spPr>
        <p:txBody>
          <a:bodyPr spcFirstLastPara="1" wrap="square" lIns="91025" tIns="45500" rIns="91025" bIns="455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a:solidFill>
                <a:schemeClr val="dk1"/>
              </a:solidFill>
              <a:latin typeface="Calibri"/>
              <a:ea typeface="Calibri"/>
              <a:cs typeface="Calibri"/>
              <a:sym typeface="Calibri"/>
            </a:endParaRPr>
          </a:p>
          <a:p>
            <a:pPr marL="0" marR="0" lvl="0" indent="0" algn="l" rtl="0">
              <a:lnSpc>
                <a:spcPct val="100000"/>
              </a:lnSpc>
              <a:spcBef>
                <a:spcPts val="560"/>
              </a:spcBef>
              <a:spcAft>
                <a:spcPts val="0"/>
              </a:spcAft>
              <a:buClr>
                <a:schemeClr val="dk1"/>
              </a:buClr>
              <a:buSzPts val="2800"/>
              <a:buFont typeface="Calibri"/>
              <a:buNone/>
            </a:pPr>
            <a:endParaRPr sz="2800" b="0" i="0" u="none">
              <a:solidFill>
                <a:schemeClr val="dk1"/>
              </a:solidFill>
              <a:latin typeface="Calibri"/>
              <a:ea typeface="Calibri"/>
              <a:cs typeface="Calibri"/>
              <a:sym typeface="Calibri"/>
            </a:endParaRPr>
          </a:p>
          <a:p>
            <a:pPr marL="0" marR="0" lvl="0" indent="0" algn="l" rtl="0">
              <a:lnSpc>
                <a:spcPct val="100000"/>
              </a:lnSpc>
              <a:spcBef>
                <a:spcPts val="560"/>
              </a:spcBef>
              <a:spcAft>
                <a:spcPts val="0"/>
              </a:spcAft>
              <a:buClr>
                <a:schemeClr val="dk1"/>
              </a:buClr>
              <a:buSzPts val="2800"/>
              <a:buFont typeface="Calibri"/>
              <a:buNone/>
            </a:pPr>
            <a:endParaRPr sz="2800" b="0" i="0" u="none">
              <a:solidFill>
                <a:schemeClr val="dk1"/>
              </a:solidFill>
              <a:latin typeface="Calibri"/>
              <a:ea typeface="Calibri"/>
              <a:cs typeface="Calibri"/>
              <a:sym typeface="Calibri"/>
            </a:endParaRPr>
          </a:p>
          <a:p>
            <a:pPr marL="0" marR="0" lvl="0" indent="0" algn="l" rtl="0">
              <a:lnSpc>
                <a:spcPct val="100000"/>
              </a:lnSpc>
              <a:spcBef>
                <a:spcPts val="560"/>
              </a:spcBef>
              <a:spcAft>
                <a:spcPts val="0"/>
              </a:spcAft>
              <a:buClr>
                <a:schemeClr val="dk1"/>
              </a:buClr>
              <a:buSzPts val="2800"/>
              <a:buFont typeface="Calibri"/>
              <a:buNone/>
            </a:pPr>
            <a:endParaRPr sz="2800" b="0" i="0" u="none">
              <a:solidFill>
                <a:schemeClr val="dk1"/>
              </a:solidFill>
              <a:latin typeface="Calibri"/>
              <a:ea typeface="Calibri"/>
              <a:cs typeface="Calibri"/>
              <a:sym typeface="Calibri"/>
            </a:endParaRPr>
          </a:p>
          <a:p>
            <a:pPr marL="0" marR="0" lvl="0" indent="0" algn="l" rtl="0">
              <a:lnSpc>
                <a:spcPct val="100000"/>
              </a:lnSpc>
              <a:spcBef>
                <a:spcPts val="880"/>
              </a:spcBef>
              <a:spcAft>
                <a:spcPts val="0"/>
              </a:spcAft>
              <a:buClr>
                <a:srgbClr val="C00000"/>
              </a:buClr>
              <a:buSzPts val="3600"/>
              <a:buFont typeface="Calibri"/>
              <a:buNone/>
            </a:pPr>
            <a:r>
              <a:rPr lang="en-US" sz="3600" b="0" i="0" u="none">
                <a:solidFill>
                  <a:srgbClr val="C00000"/>
                </a:solidFill>
                <a:latin typeface="Calibri"/>
                <a:ea typeface="Calibri"/>
                <a:cs typeface="Calibri"/>
                <a:sym typeface="Calibri"/>
              </a:rPr>
              <a:t>                          </a:t>
            </a:r>
            <a:r>
              <a:rPr lang="en-US" sz="4400" b="1" i="0" u="none">
                <a:solidFill>
                  <a:srgbClr val="C00000"/>
                </a:solidFill>
                <a:latin typeface="Calibri"/>
                <a:ea typeface="Calibri"/>
                <a:cs typeface="Calibri"/>
                <a:sym typeface="Calibri"/>
              </a:rPr>
              <a:t>Teşekkürler…</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93"/>
        <p:cNvGrpSpPr/>
        <p:nvPr/>
      </p:nvGrpSpPr>
      <p:grpSpPr>
        <a:xfrm>
          <a:off x="0" y="0"/>
          <a:ext cx="0" cy="0"/>
          <a:chOff x="0" y="0"/>
          <a:chExt cx="0" cy="0"/>
        </a:xfrm>
      </p:grpSpPr>
      <p:sp>
        <p:nvSpPr>
          <p:cNvPr id="494" name="Google Shape;494;p74"/>
          <p:cNvSpPr txBox="1">
            <a:spLocks noGrp="1"/>
          </p:cNvSpPr>
          <p:nvPr>
            <p:ph type="ctrTitle"/>
          </p:nvPr>
        </p:nvSpPr>
        <p:spPr>
          <a:xfrm>
            <a:off x="685800" y="2130425"/>
            <a:ext cx="7772400" cy="1470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800"/>
              <a:buFont typeface="Calibri"/>
              <a:buNone/>
            </a:pPr>
            <a:r>
              <a:rPr lang="en-US" sz="4800" b="1" i="0" u="none">
                <a:solidFill>
                  <a:srgbClr val="C00000"/>
                </a:solidFill>
                <a:latin typeface="Calibri"/>
                <a:ea typeface="Calibri"/>
                <a:cs typeface="Calibri"/>
                <a:sym typeface="Calibri"/>
              </a:rPr>
              <a:t>Evlilik Öncesi Sağlık Raporu </a:t>
            </a:r>
            <a:br>
              <a:rPr lang="en-US" sz="4800" b="1" i="0" u="none">
                <a:solidFill>
                  <a:srgbClr val="C00000"/>
                </a:solidFill>
                <a:latin typeface="Calibri"/>
                <a:ea typeface="Calibri"/>
                <a:cs typeface="Calibri"/>
                <a:sym typeface="Calibri"/>
              </a:rPr>
            </a:br>
            <a:r>
              <a:rPr lang="en-US" sz="4800" b="1" i="0" u="none">
                <a:solidFill>
                  <a:srgbClr val="C00000"/>
                </a:solidFill>
                <a:latin typeface="Calibri"/>
                <a:ea typeface="Calibri"/>
                <a:cs typeface="Calibri"/>
                <a:sym typeface="Calibri"/>
              </a:rPr>
              <a:t/>
            </a:r>
            <a:br>
              <a:rPr lang="en-US" sz="4800" b="1" i="0" u="none">
                <a:solidFill>
                  <a:srgbClr val="C00000"/>
                </a:solidFill>
                <a:latin typeface="Calibri"/>
                <a:ea typeface="Calibri"/>
                <a:cs typeface="Calibri"/>
                <a:sym typeface="Calibri"/>
              </a:rPr>
            </a:br>
            <a:r>
              <a:rPr lang="en-US" sz="4800" b="1" i="0" u="none">
                <a:solidFill>
                  <a:srgbClr val="C00000"/>
                </a:solidFill>
                <a:latin typeface="Calibri"/>
                <a:ea typeface="Calibri"/>
                <a:cs typeface="Calibri"/>
                <a:sym typeface="Calibri"/>
              </a:rPr>
              <a:t>Yasal Mevzuat</a:t>
            </a:r>
            <a:endParaRPr/>
          </a:p>
        </p:txBody>
      </p:sp>
      <p:sp>
        <p:nvSpPr>
          <p:cNvPr id="495" name="Google Shape;495;p74"/>
          <p:cNvSpPr txBox="1">
            <a:spLocks noGrp="1"/>
          </p:cNvSpPr>
          <p:nvPr>
            <p:ph type="subTitle" idx="1"/>
          </p:nvPr>
        </p:nvSpPr>
        <p:spPr>
          <a:xfrm>
            <a:off x="1371600" y="3886200"/>
            <a:ext cx="6400800" cy="1752600"/>
          </a:xfrm>
          <a:prstGeom prst="rect">
            <a:avLst/>
          </a:prstGeom>
          <a:noFill/>
          <a:ln>
            <a:noFill/>
          </a:ln>
        </p:spPr>
        <p:txBody>
          <a:bodyPr spcFirstLastPara="1" wrap="square" lIns="91250" tIns="45625" rIns="91250" bIns="45625" anchor="t" anchorCtr="0">
            <a:noAutofit/>
          </a:bodyPr>
          <a:lstStyle/>
          <a:p>
            <a:pPr marL="0" lvl="0" indent="0" algn="ctr" rtl="0">
              <a:spcBef>
                <a:spcPts val="0"/>
              </a:spcBef>
              <a:spcAft>
                <a:spcPts val="0"/>
              </a:spcAft>
              <a:buClr>
                <a:schemeClr val="dk1"/>
              </a:buClr>
              <a:buSzPts val="2200"/>
              <a:buFont typeface="Calibri"/>
              <a:buNone/>
            </a:pPr>
            <a:endParaRPr/>
          </a:p>
        </p:txBody>
      </p:sp>
      <p:pic>
        <p:nvPicPr>
          <p:cNvPr id="496" name="Google Shape;496;p74"/>
          <p:cNvPicPr preferRelativeResize="0"/>
          <p:nvPr/>
        </p:nvPicPr>
        <p:blipFill rotWithShape="1">
          <a:blip r:embed="rId3">
            <a:alphaModFix/>
          </a:blip>
          <a:srcRect/>
          <a:stretch/>
        </p:blipFill>
        <p:spPr>
          <a:xfrm>
            <a:off x="3348037" y="5076825"/>
            <a:ext cx="2562225" cy="1781175"/>
          </a:xfrm>
          <a:prstGeom prst="rect">
            <a:avLst/>
          </a:prstGeom>
          <a:noFill/>
          <a:ln>
            <a:noFill/>
          </a:ln>
        </p:spPr>
      </p:pic>
      <p:pic>
        <p:nvPicPr>
          <p:cNvPr id="5" name="4 Resim" descr="fft99_mf12258811.Jpeg"/>
          <p:cNvPicPr>
            <a:picLocks noChangeAspect="1"/>
          </p:cNvPicPr>
          <p:nvPr/>
        </p:nvPicPr>
        <p:blipFill>
          <a:blip r:embed="rId4"/>
          <a:stretch>
            <a:fillRect/>
          </a:stretch>
        </p:blipFill>
        <p:spPr>
          <a:xfrm>
            <a:off x="0" y="0"/>
            <a:ext cx="2046556" cy="113509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506"/>
        <p:cNvGrpSpPr/>
        <p:nvPr/>
      </p:nvGrpSpPr>
      <p:grpSpPr>
        <a:xfrm>
          <a:off x="0" y="0"/>
          <a:ext cx="0" cy="0"/>
          <a:chOff x="0" y="0"/>
          <a:chExt cx="0" cy="0"/>
        </a:xfrm>
      </p:grpSpPr>
      <p:sp>
        <p:nvSpPr>
          <p:cNvPr id="507" name="Google Shape;507;p76"/>
          <p:cNvSpPr txBox="1">
            <a:spLocks noGrp="1"/>
          </p:cNvSpPr>
          <p:nvPr>
            <p:ph type="title"/>
          </p:nvPr>
        </p:nvSpPr>
        <p:spPr>
          <a:xfrm>
            <a:off x="457200" y="274637"/>
            <a:ext cx="8229600" cy="11430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Yasal Mevzuat</a:t>
            </a:r>
            <a:endParaRPr/>
          </a:p>
        </p:txBody>
      </p:sp>
      <p:sp>
        <p:nvSpPr>
          <p:cNvPr id="508" name="Google Shape;508;p76"/>
          <p:cNvSpPr txBox="1">
            <a:spLocks noGrp="1"/>
          </p:cNvSpPr>
          <p:nvPr>
            <p:ph type="body" idx="1"/>
          </p:nvPr>
        </p:nvSpPr>
        <p:spPr>
          <a:xfrm>
            <a:off x="457200" y="1268412"/>
            <a:ext cx="8436000" cy="4857900"/>
          </a:xfrm>
          <a:prstGeom prst="rect">
            <a:avLst/>
          </a:prstGeom>
          <a:noFill/>
          <a:ln>
            <a:noFill/>
          </a:ln>
        </p:spPr>
        <p:txBody>
          <a:bodyPr spcFirstLastPara="1" wrap="square" lIns="91250" tIns="45625" rIns="91250" bIns="45625" anchor="t" anchorCtr="0">
            <a:noAutofit/>
          </a:bodyPr>
          <a:lstStyle/>
          <a:p>
            <a:pPr marL="341312" marR="0" lvl="0" indent="-341312" algn="l" rtl="0">
              <a:lnSpc>
                <a:spcPct val="80000"/>
              </a:lnSpc>
              <a:spcBef>
                <a:spcPts val="0"/>
              </a:spcBef>
              <a:spcAft>
                <a:spcPts val="0"/>
              </a:spcAft>
              <a:buClr>
                <a:srgbClr val="006699"/>
              </a:buClr>
              <a:buSzPts val="2400"/>
              <a:buFont typeface="Noto Sans Symbols"/>
              <a:buChar char="❑"/>
            </a:pPr>
            <a:r>
              <a:rPr lang="en-US" sz="2400" b="0" i="0" u="none" strike="noStrike" cap="none">
                <a:solidFill>
                  <a:srgbClr val="006699"/>
                </a:solidFill>
                <a:latin typeface="Calibri"/>
                <a:ea typeface="Calibri"/>
                <a:cs typeface="Calibri"/>
                <a:sym typeface="Calibri"/>
              </a:rPr>
              <a:t>1593 sayılı Umumi Hıfzısıhha Kanunu’nun 122.-124. maddesi</a:t>
            </a:r>
            <a:endParaRPr/>
          </a:p>
          <a:p>
            <a:pPr marL="341312" marR="0" lvl="0" indent="-188912" algn="l" rtl="0">
              <a:lnSpc>
                <a:spcPct val="80000"/>
              </a:lnSpc>
              <a:spcBef>
                <a:spcPts val="480"/>
              </a:spcBef>
              <a:spcAft>
                <a:spcPts val="0"/>
              </a:spcAft>
              <a:buClr>
                <a:schemeClr val="dk1"/>
              </a:buClr>
              <a:buSzPts val="2400"/>
              <a:buFont typeface="Noto Sans Symbols"/>
              <a:buNone/>
            </a:pPr>
            <a:endParaRPr sz="2400" b="0" i="0" u="none" strike="noStrike" cap="none">
              <a:solidFill>
                <a:srgbClr val="006699"/>
              </a:solidFill>
              <a:latin typeface="Calibri"/>
              <a:ea typeface="Calibri"/>
              <a:cs typeface="Calibri"/>
              <a:sym typeface="Calibri"/>
            </a:endParaRPr>
          </a:p>
          <a:p>
            <a:pPr marL="341312" marR="0" lvl="0" indent="-341312" algn="l" rtl="0">
              <a:lnSpc>
                <a:spcPct val="80000"/>
              </a:lnSpc>
              <a:spcBef>
                <a:spcPts val="480"/>
              </a:spcBef>
              <a:spcAft>
                <a:spcPts val="0"/>
              </a:spcAft>
              <a:buClr>
                <a:srgbClr val="006699"/>
              </a:buClr>
              <a:buSzPts val="2400"/>
              <a:buFont typeface="Noto Sans Symbols"/>
              <a:buChar char="❑"/>
            </a:pPr>
            <a:r>
              <a:rPr lang="en-US" sz="2400" b="0" i="0" u="none" strike="noStrike" cap="none">
                <a:solidFill>
                  <a:srgbClr val="006699"/>
                </a:solidFill>
                <a:latin typeface="Calibri"/>
                <a:ea typeface="Calibri"/>
                <a:cs typeface="Calibri"/>
                <a:sym typeface="Calibri"/>
              </a:rPr>
              <a:t>4721 sayılı Türk Medeni Kanunu’nun 136. maddesi</a:t>
            </a:r>
            <a:endParaRPr/>
          </a:p>
          <a:p>
            <a:pPr marL="341312" marR="0" lvl="0" indent="-188912" algn="l" rtl="0">
              <a:lnSpc>
                <a:spcPct val="80000"/>
              </a:lnSpc>
              <a:spcBef>
                <a:spcPts val="480"/>
              </a:spcBef>
              <a:spcAft>
                <a:spcPts val="0"/>
              </a:spcAft>
              <a:buClr>
                <a:schemeClr val="dk1"/>
              </a:buClr>
              <a:buSzPts val="2400"/>
              <a:buFont typeface="Noto Sans Symbols"/>
              <a:buNone/>
            </a:pPr>
            <a:endParaRPr sz="2400" b="0" i="0" u="none" strike="noStrike" cap="none">
              <a:solidFill>
                <a:srgbClr val="006699"/>
              </a:solidFill>
              <a:latin typeface="Calibri"/>
              <a:ea typeface="Calibri"/>
              <a:cs typeface="Calibri"/>
              <a:sym typeface="Calibri"/>
            </a:endParaRPr>
          </a:p>
          <a:p>
            <a:pPr marL="341312" marR="0" lvl="0" indent="-341312" algn="l" rtl="0">
              <a:lnSpc>
                <a:spcPct val="80000"/>
              </a:lnSpc>
              <a:spcBef>
                <a:spcPts val="480"/>
              </a:spcBef>
              <a:spcAft>
                <a:spcPts val="0"/>
              </a:spcAft>
              <a:buClr>
                <a:srgbClr val="006699"/>
              </a:buClr>
              <a:buSzPts val="2400"/>
              <a:buFont typeface="Noto Sans Symbols"/>
              <a:buChar char="❑"/>
            </a:pPr>
            <a:r>
              <a:rPr lang="en-US" sz="2400" b="0" i="0" u="none" strike="noStrike" cap="none">
                <a:solidFill>
                  <a:srgbClr val="006699"/>
                </a:solidFill>
                <a:latin typeface="Calibri"/>
                <a:ea typeface="Calibri"/>
                <a:cs typeface="Calibri"/>
                <a:sym typeface="Calibri"/>
              </a:rPr>
              <a:t>3960 sayılı Kalıtsal Kan Hastalıkları ile Mücadele Kanunu</a:t>
            </a:r>
            <a:endParaRPr/>
          </a:p>
          <a:p>
            <a:pPr marL="341312" marR="0" lvl="0" indent="-188912" algn="l" rtl="0">
              <a:lnSpc>
                <a:spcPct val="80000"/>
              </a:lnSpc>
              <a:spcBef>
                <a:spcPts val="480"/>
              </a:spcBef>
              <a:spcAft>
                <a:spcPts val="0"/>
              </a:spcAft>
              <a:buClr>
                <a:schemeClr val="dk1"/>
              </a:buClr>
              <a:buSzPts val="2400"/>
              <a:buFont typeface="Noto Sans Symbols"/>
              <a:buNone/>
            </a:pPr>
            <a:endParaRPr sz="2400" b="0" i="0" u="none" strike="noStrike" cap="none">
              <a:solidFill>
                <a:srgbClr val="006699"/>
              </a:solidFill>
              <a:latin typeface="Calibri"/>
              <a:ea typeface="Calibri"/>
              <a:cs typeface="Calibri"/>
              <a:sym typeface="Calibri"/>
            </a:endParaRPr>
          </a:p>
          <a:p>
            <a:pPr marL="341312" marR="0" lvl="0" indent="-341312" algn="l" rtl="0">
              <a:lnSpc>
                <a:spcPct val="80000"/>
              </a:lnSpc>
              <a:spcBef>
                <a:spcPts val="480"/>
              </a:spcBef>
              <a:spcAft>
                <a:spcPts val="0"/>
              </a:spcAft>
              <a:buClr>
                <a:srgbClr val="006699"/>
              </a:buClr>
              <a:buSzPts val="2400"/>
              <a:buFont typeface="Noto Sans Symbols"/>
              <a:buChar char="❑"/>
            </a:pPr>
            <a:r>
              <a:rPr lang="en-US" sz="2400" b="0" i="0" u="none" strike="noStrike" cap="none">
                <a:solidFill>
                  <a:srgbClr val="006699"/>
                </a:solidFill>
                <a:latin typeface="Calibri"/>
                <a:ea typeface="Calibri"/>
                <a:cs typeface="Calibri"/>
                <a:sym typeface="Calibri"/>
              </a:rPr>
              <a:t>24 Ekim 2002 tarih 24916 sayılı Resmi Gazetede yayınlanan, Kalıtsal Kan Hastalıklarından Hemoglobinopati Kontrol Programı ile Tanı ve Tedavi Merkezleri Yönetmeliği</a:t>
            </a:r>
            <a:endParaRPr/>
          </a:p>
          <a:p>
            <a:pPr marL="341312" marR="0" lvl="0" indent="-188912" algn="l" rtl="0">
              <a:lnSpc>
                <a:spcPct val="80000"/>
              </a:lnSpc>
              <a:spcBef>
                <a:spcPts val="480"/>
              </a:spcBef>
              <a:spcAft>
                <a:spcPts val="0"/>
              </a:spcAft>
              <a:buClr>
                <a:schemeClr val="dk1"/>
              </a:buClr>
              <a:buSzPts val="2400"/>
              <a:buFont typeface="Noto Sans Symbols"/>
              <a:buNone/>
            </a:pPr>
            <a:endParaRPr sz="2400" b="0" i="0" u="none" strike="noStrike" cap="none">
              <a:solidFill>
                <a:srgbClr val="006699"/>
              </a:solidFill>
              <a:latin typeface="Calibri"/>
              <a:ea typeface="Calibri"/>
              <a:cs typeface="Calibri"/>
              <a:sym typeface="Calibri"/>
            </a:endParaRPr>
          </a:p>
          <a:p>
            <a:pPr marL="341312" marR="0" lvl="0" indent="-341312" algn="l" rtl="0">
              <a:lnSpc>
                <a:spcPct val="80000"/>
              </a:lnSpc>
              <a:spcBef>
                <a:spcPts val="480"/>
              </a:spcBef>
              <a:spcAft>
                <a:spcPts val="0"/>
              </a:spcAft>
              <a:buClr>
                <a:srgbClr val="006699"/>
              </a:buClr>
              <a:buSzPts val="2400"/>
              <a:buFont typeface="Noto Sans Symbols"/>
              <a:buChar char="❑"/>
            </a:pPr>
            <a:r>
              <a:rPr lang="en-US" sz="2400" b="0" i="0" u="none" strike="noStrike" cap="none">
                <a:solidFill>
                  <a:srgbClr val="006699"/>
                </a:solidFill>
                <a:latin typeface="Calibri"/>
                <a:ea typeface="Calibri"/>
                <a:cs typeface="Calibri"/>
                <a:sym typeface="Calibri"/>
              </a:rPr>
              <a:t>5258 Sayılı Aile Hekimliği Kanunu</a:t>
            </a:r>
            <a:endParaRPr/>
          </a:p>
          <a:p>
            <a:pPr marL="341312" marR="0" lvl="0" indent="-188912" algn="l" rtl="0">
              <a:lnSpc>
                <a:spcPct val="80000"/>
              </a:lnSpc>
              <a:spcBef>
                <a:spcPts val="480"/>
              </a:spcBef>
              <a:spcAft>
                <a:spcPts val="0"/>
              </a:spcAft>
              <a:buClr>
                <a:schemeClr val="dk1"/>
              </a:buClr>
              <a:buSzPts val="2400"/>
              <a:buFont typeface="Noto Sans Symbols"/>
              <a:buNone/>
            </a:pPr>
            <a:endParaRPr sz="2400" b="0" i="0" u="none" strike="noStrike" cap="none">
              <a:solidFill>
                <a:srgbClr val="006699"/>
              </a:solidFill>
              <a:latin typeface="Calibri"/>
              <a:ea typeface="Calibri"/>
              <a:cs typeface="Calibri"/>
              <a:sym typeface="Calibri"/>
            </a:endParaRPr>
          </a:p>
          <a:p>
            <a:pPr marL="341312" marR="0" lvl="0" indent="-341312" algn="l" rtl="0">
              <a:lnSpc>
                <a:spcPct val="80000"/>
              </a:lnSpc>
              <a:spcBef>
                <a:spcPts val="480"/>
              </a:spcBef>
              <a:spcAft>
                <a:spcPts val="0"/>
              </a:spcAft>
              <a:buClr>
                <a:srgbClr val="006699"/>
              </a:buClr>
              <a:buSzPts val="2400"/>
              <a:buFont typeface="Noto Sans Symbols"/>
              <a:buChar char="❑"/>
            </a:pPr>
            <a:r>
              <a:rPr lang="en-US" sz="2400" b="0" i="0" u="none" strike="noStrike" cap="none">
                <a:solidFill>
                  <a:srgbClr val="006699"/>
                </a:solidFill>
                <a:latin typeface="Calibri"/>
                <a:ea typeface="Calibri"/>
                <a:cs typeface="Calibri"/>
                <a:sym typeface="Calibri"/>
              </a:rPr>
              <a:t>İl Hıfzısıhha Kurul Kararı</a:t>
            </a:r>
            <a:endParaRPr/>
          </a:p>
          <a:p>
            <a:pPr marL="341312" marR="0" lvl="0" indent="-188912" algn="l" rtl="0">
              <a:lnSpc>
                <a:spcPct val="80000"/>
              </a:lnSpc>
              <a:spcBef>
                <a:spcPts val="480"/>
              </a:spcBef>
              <a:spcAft>
                <a:spcPts val="0"/>
              </a:spcAft>
              <a:buClr>
                <a:schemeClr val="dk1"/>
              </a:buClr>
              <a:buSzPts val="2400"/>
              <a:buFont typeface="Noto Sans Symbols"/>
              <a:buNone/>
            </a:pPr>
            <a:endParaRPr sz="2400" b="0" i="0" u="none" strike="noStrike" cap="none">
              <a:solidFill>
                <a:srgbClr val="006699"/>
              </a:solidFill>
              <a:latin typeface="Calibri"/>
              <a:ea typeface="Calibri"/>
              <a:cs typeface="Calibri"/>
              <a:sym typeface="Calibri"/>
            </a:endParaRPr>
          </a:p>
          <a:p>
            <a:pPr marL="341312" marR="0" lvl="0" indent="-341312" algn="l" rtl="0">
              <a:lnSpc>
                <a:spcPct val="80000"/>
              </a:lnSpc>
              <a:spcBef>
                <a:spcPts val="480"/>
              </a:spcBef>
              <a:spcAft>
                <a:spcPts val="0"/>
              </a:spcAft>
              <a:buClr>
                <a:srgbClr val="006699"/>
              </a:buClr>
              <a:buSzPts val="2400"/>
              <a:buFont typeface="Noto Sans Symbols"/>
              <a:buChar char="❑"/>
            </a:pPr>
            <a:r>
              <a:rPr lang="en-US" sz="2400" b="0" i="0" u="none" strike="noStrike" cap="none">
                <a:solidFill>
                  <a:srgbClr val="006699"/>
                </a:solidFill>
                <a:latin typeface="Calibri"/>
                <a:ea typeface="Calibri"/>
                <a:cs typeface="Calibri"/>
                <a:sym typeface="Calibri"/>
              </a:rPr>
              <a:t>Türk Ceza Kanunu</a:t>
            </a:r>
            <a:endParaRPr/>
          </a:p>
          <a:p>
            <a:pPr marL="341312" marR="0" lvl="0" indent="-188912" algn="l" rtl="0">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p:txBody>
      </p:sp>
      <p:pic>
        <p:nvPicPr>
          <p:cNvPr id="509" name="Google Shape;509;p76"/>
          <p:cNvPicPr preferRelativeResize="0"/>
          <p:nvPr/>
        </p:nvPicPr>
        <p:blipFill rotWithShape="1">
          <a:blip r:embed="rId3">
            <a:alphaModFix/>
          </a:blip>
          <a:srcRect/>
          <a:stretch/>
        </p:blipFill>
        <p:spPr>
          <a:xfrm>
            <a:off x="6588125" y="4437062"/>
            <a:ext cx="2286000" cy="1438275"/>
          </a:xfrm>
          <a:prstGeom prst="rect">
            <a:avLst/>
          </a:prstGeom>
          <a:noFill/>
          <a:ln>
            <a:noFill/>
          </a:ln>
        </p:spPr>
      </p:pic>
      <p:pic>
        <p:nvPicPr>
          <p:cNvPr id="5" name="4 Resim" descr="fft99_mf12258811.Jpeg"/>
          <p:cNvPicPr>
            <a:picLocks noChangeAspect="1"/>
          </p:cNvPicPr>
          <p:nvPr/>
        </p:nvPicPr>
        <p:blipFill>
          <a:blip r:embed="rId4"/>
          <a:stretch>
            <a:fillRect/>
          </a:stretch>
        </p:blipFill>
        <p:spPr>
          <a:xfrm>
            <a:off x="0" y="1"/>
            <a:ext cx="1826197" cy="101287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529"/>
        <p:cNvGrpSpPr/>
        <p:nvPr/>
      </p:nvGrpSpPr>
      <p:grpSpPr>
        <a:xfrm>
          <a:off x="0" y="0"/>
          <a:ext cx="0" cy="0"/>
          <a:chOff x="0" y="0"/>
          <a:chExt cx="0" cy="0"/>
        </a:xfrm>
      </p:grpSpPr>
      <p:sp>
        <p:nvSpPr>
          <p:cNvPr id="530" name="Google Shape;530;p79"/>
          <p:cNvSpPr txBox="1">
            <a:spLocks noGrp="1"/>
          </p:cNvSpPr>
          <p:nvPr>
            <p:ph type="title"/>
          </p:nvPr>
        </p:nvSpPr>
        <p:spPr>
          <a:xfrm>
            <a:off x="457200" y="404812"/>
            <a:ext cx="8229600" cy="1012800"/>
          </a:xfrm>
          <a:prstGeom prst="rect">
            <a:avLst/>
          </a:prstGeom>
          <a:noFill/>
          <a:ln>
            <a:noFill/>
          </a:ln>
        </p:spPr>
        <p:txBody>
          <a:bodyPr spcFirstLastPara="1" wrap="square" lIns="91250" tIns="45625" rIns="91250" bIns="45625" anchor="ctr" anchorCtr="0">
            <a:noAutofit/>
          </a:bodyPr>
          <a:lstStyle/>
          <a:p>
            <a:pPr marL="0" lvl="0" indent="0" algn="ctr"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1593 sayılı Umumi Hıfzısıhha Kanunu</a:t>
            </a:r>
            <a:endParaRPr/>
          </a:p>
        </p:txBody>
      </p:sp>
      <p:sp>
        <p:nvSpPr>
          <p:cNvPr id="531" name="Google Shape;531;p79"/>
          <p:cNvSpPr txBox="1">
            <a:spLocks noGrp="1"/>
          </p:cNvSpPr>
          <p:nvPr>
            <p:ph type="body" idx="1"/>
          </p:nvPr>
        </p:nvSpPr>
        <p:spPr>
          <a:xfrm>
            <a:off x="457200" y="1600200"/>
            <a:ext cx="8229600" cy="4526100"/>
          </a:xfrm>
          <a:prstGeom prst="rect">
            <a:avLst/>
          </a:prstGeom>
          <a:noFill/>
          <a:ln>
            <a:noFill/>
          </a:ln>
        </p:spPr>
        <p:txBody>
          <a:bodyPr spcFirstLastPara="1" wrap="square" lIns="91250" tIns="45625" rIns="91250" bIns="45625" anchor="t" anchorCtr="0">
            <a:noAutofit/>
          </a:bodyPr>
          <a:lstStyle/>
          <a:p>
            <a:pPr marL="341312" marR="0" lvl="0" indent="-341312" algn="l" rtl="0">
              <a:lnSpc>
                <a:spcPct val="80000"/>
              </a:lnSpc>
              <a:spcBef>
                <a:spcPts val="0"/>
              </a:spcBef>
              <a:spcAft>
                <a:spcPts val="0"/>
              </a:spcAft>
              <a:buClr>
                <a:srgbClr val="C00000"/>
              </a:buClr>
              <a:buSzPts val="2400"/>
              <a:buFont typeface="Calibri"/>
              <a:buChar char="•"/>
            </a:pPr>
            <a:r>
              <a:rPr lang="en-US" sz="2400" b="1" i="0" u="none">
                <a:solidFill>
                  <a:srgbClr val="C00000"/>
                </a:solidFill>
                <a:latin typeface="Calibri"/>
                <a:ea typeface="Calibri"/>
                <a:cs typeface="Calibri"/>
                <a:sym typeface="Calibri"/>
              </a:rPr>
              <a:t>Madde 122: </a:t>
            </a:r>
            <a:r>
              <a:rPr lang="en-US" sz="2400" b="0" i="0" u="none">
                <a:solidFill>
                  <a:srgbClr val="006699"/>
                </a:solidFill>
                <a:latin typeface="Calibri"/>
                <a:ea typeface="Calibri"/>
                <a:cs typeface="Calibri"/>
                <a:sym typeface="Calibri"/>
              </a:rPr>
              <a:t>Evlenecek erkek ve kadınlar </a:t>
            </a:r>
            <a:r>
              <a:rPr lang="en-US" sz="2400" b="0" i="0" u="sng">
                <a:solidFill>
                  <a:srgbClr val="006699"/>
                </a:solidFill>
                <a:latin typeface="Calibri"/>
                <a:ea typeface="Calibri"/>
                <a:cs typeface="Calibri"/>
                <a:sym typeface="Calibri"/>
              </a:rPr>
              <a:t>evlenmeden evvel tıbbi </a:t>
            </a:r>
            <a:r>
              <a:rPr lang="en-US" sz="2400" b="0" i="0" u="none">
                <a:solidFill>
                  <a:srgbClr val="006699"/>
                </a:solidFill>
                <a:latin typeface="Calibri"/>
                <a:ea typeface="Calibri"/>
                <a:cs typeface="Calibri"/>
                <a:sym typeface="Calibri"/>
              </a:rPr>
              <a:t>muayeneye tabidir. Bu muayenenin sureti icrası ve teferrüatı hakkında Sıhhat ve İçtimai Muavenet Vekaletince bir nizammname neşrolunur.</a:t>
            </a:r>
            <a:endParaRPr/>
          </a:p>
          <a:p>
            <a:pPr marL="341312" marR="0" lvl="0" indent="-188912" algn="l" rtl="0">
              <a:lnSpc>
                <a:spcPct val="80000"/>
              </a:lnSpc>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a:p>
            <a:pPr marL="341312" marR="0" lvl="0" indent="-341312" algn="l" rtl="0">
              <a:lnSpc>
                <a:spcPct val="80000"/>
              </a:lnSpc>
              <a:spcBef>
                <a:spcPts val="480"/>
              </a:spcBef>
              <a:spcAft>
                <a:spcPts val="0"/>
              </a:spcAft>
              <a:buClr>
                <a:srgbClr val="C00000"/>
              </a:buClr>
              <a:buSzPts val="2400"/>
              <a:buFont typeface="Calibri"/>
              <a:buChar char="•"/>
            </a:pPr>
            <a:r>
              <a:rPr lang="en-US" sz="2400" b="1" i="0" u="none">
                <a:solidFill>
                  <a:srgbClr val="C00000"/>
                </a:solidFill>
                <a:latin typeface="Calibri"/>
                <a:ea typeface="Calibri"/>
                <a:cs typeface="Calibri"/>
                <a:sym typeface="Calibri"/>
              </a:rPr>
              <a:t>Madde 123: </a:t>
            </a:r>
            <a:r>
              <a:rPr lang="en-US" sz="2400" b="1" i="0" u="sng">
                <a:solidFill>
                  <a:srgbClr val="006699"/>
                </a:solidFill>
                <a:latin typeface="Calibri"/>
                <a:ea typeface="Calibri"/>
                <a:cs typeface="Calibri"/>
                <a:sym typeface="Calibri"/>
              </a:rPr>
              <a:t>Frengi, bel soğukluğu ve yumuşak şankr ve cüzzama </a:t>
            </a:r>
            <a:r>
              <a:rPr lang="en-US" sz="2400" b="0" i="0" u="none">
                <a:solidFill>
                  <a:srgbClr val="006699"/>
                </a:solidFill>
                <a:latin typeface="Calibri"/>
                <a:ea typeface="Calibri"/>
                <a:cs typeface="Calibri"/>
                <a:sym typeface="Calibri"/>
              </a:rPr>
              <a:t>ve bir </a:t>
            </a:r>
            <a:r>
              <a:rPr lang="en-US" sz="2400" b="0" i="0" u="sng">
                <a:solidFill>
                  <a:srgbClr val="006699"/>
                </a:solidFill>
                <a:latin typeface="Calibri"/>
                <a:ea typeface="Calibri"/>
                <a:cs typeface="Calibri"/>
                <a:sym typeface="Calibri"/>
              </a:rPr>
              <a:t>marazı akliye </a:t>
            </a:r>
            <a:r>
              <a:rPr lang="en-US" sz="2400" b="0" i="0" u="none">
                <a:solidFill>
                  <a:srgbClr val="006699"/>
                </a:solidFill>
                <a:latin typeface="Calibri"/>
                <a:ea typeface="Calibri"/>
                <a:cs typeface="Calibri"/>
                <a:sym typeface="Calibri"/>
              </a:rPr>
              <a:t>müptele olanların evlenmesi </a:t>
            </a:r>
            <a:r>
              <a:rPr lang="en-US" sz="2400" b="0" i="0" u="sng">
                <a:solidFill>
                  <a:srgbClr val="006699"/>
                </a:solidFill>
                <a:latin typeface="Calibri"/>
                <a:ea typeface="Calibri"/>
                <a:cs typeface="Calibri"/>
                <a:sym typeface="Calibri"/>
              </a:rPr>
              <a:t>memnudur. </a:t>
            </a:r>
            <a:r>
              <a:rPr lang="en-US" sz="2400" b="0" i="0" u="none">
                <a:solidFill>
                  <a:srgbClr val="006699"/>
                </a:solidFill>
                <a:latin typeface="Calibri"/>
                <a:ea typeface="Calibri"/>
                <a:cs typeface="Calibri"/>
                <a:sym typeface="Calibri"/>
              </a:rPr>
              <a:t>Bu hastalıklar usulü dairesinde </a:t>
            </a:r>
            <a:r>
              <a:rPr lang="en-US" sz="2400" b="0" i="0" u="sng">
                <a:solidFill>
                  <a:srgbClr val="006699"/>
                </a:solidFill>
                <a:latin typeface="Calibri"/>
                <a:ea typeface="Calibri"/>
                <a:cs typeface="Calibri"/>
                <a:sym typeface="Calibri"/>
              </a:rPr>
              <a:t>tedavi edilip sirayet tehlikesi geçtiğine veya şifa bulduğuna dair tabip raporu ibraz </a:t>
            </a:r>
            <a:r>
              <a:rPr lang="en-US" sz="2400" b="1" i="0" u="sng">
                <a:solidFill>
                  <a:srgbClr val="C00000"/>
                </a:solidFill>
                <a:latin typeface="Calibri"/>
                <a:ea typeface="Calibri"/>
                <a:cs typeface="Calibri"/>
                <a:sym typeface="Calibri"/>
              </a:rPr>
              <a:t>olunmadıkça</a:t>
            </a:r>
            <a:r>
              <a:rPr lang="en-US" sz="2400" b="1" i="0" u="sng">
                <a:solidFill>
                  <a:srgbClr val="006699"/>
                </a:solidFill>
                <a:latin typeface="Calibri"/>
                <a:ea typeface="Calibri"/>
                <a:cs typeface="Calibri"/>
                <a:sym typeface="Calibri"/>
              </a:rPr>
              <a:t> </a:t>
            </a:r>
            <a:r>
              <a:rPr lang="en-US" sz="2400" b="0" i="0" u="none">
                <a:solidFill>
                  <a:srgbClr val="006699"/>
                </a:solidFill>
                <a:latin typeface="Calibri"/>
                <a:ea typeface="Calibri"/>
                <a:cs typeface="Calibri"/>
                <a:sym typeface="Calibri"/>
              </a:rPr>
              <a:t>muasıpların </a:t>
            </a:r>
            <a:r>
              <a:rPr lang="en-US" sz="2400" b="1" i="0" u="none">
                <a:solidFill>
                  <a:srgbClr val="C00000"/>
                </a:solidFill>
                <a:latin typeface="Calibri"/>
                <a:ea typeface="Calibri"/>
                <a:cs typeface="Calibri"/>
                <a:sym typeface="Calibri"/>
              </a:rPr>
              <a:t>nikahları aktolunmaz</a:t>
            </a:r>
            <a:r>
              <a:rPr lang="en-US" sz="2400" b="0" i="0" u="none">
                <a:solidFill>
                  <a:srgbClr val="006699"/>
                </a:solidFill>
                <a:latin typeface="Calibri"/>
                <a:ea typeface="Calibri"/>
                <a:cs typeface="Calibri"/>
                <a:sym typeface="Calibri"/>
              </a:rPr>
              <a:t>.</a:t>
            </a:r>
            <a:endParaRPr/>
          </a:p>
          <a:p>
            <a:pPr marL="341312" marR="0" lvl="0" indent="-188912" algn="l" rtl="0">
              <a:lnSpc>
                <a:spcPct val="80000"/>
              </a:lnSpc>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a:p>
            <a:pPr marL="341312" marR="0" lvl="0" indent="-341312" algn="l" rtl="0">
              <a:lnSpc>
                <a:spcPct val="80000"/>
              </a:lnSpc>
              <a:spcBef>
                <a:spcPts val="480"/>
              </a:spcBef>
              <a:spcAft>
                <a:spcPts val="0"/>
              </a:spcAft>
              <a:buClr>
                <a:srgbClr val="C00000"/>
              </a:buClr>
              <a:buSzPts val="2400"/>
              <a:buFont typeface="Calibri"/>
              <a:buChar char="•"/>
            </a:pPr>
            <a:r>
              <a:rPr lang="en-US" sz="2400" b="1" i="0" u="none">
                <a:solidFill>
                  <a:srgbClr val="C00000"/>
                </a:solidFill>
                <a:latin typeface="Calibri"/>
                <a:ea typeface="Calibri"/>
                <a:cs typeface="Calibri"/>
                <a:sym typeface="Calibri"/>
              </a:rPr>
              <a:t>Madde 124: </a:t>
            </a:r>
            <a:r>
              <a:rPr lang="en-US" sz="2400" b="1" i="0" u="sng">
                <a:solidFill>
                  <a:srgbClr val="006699"/>
                </a:solidFill>
                <a:latin typeface="Calibri"/>
                <a:ea typeface="Calibri"/>
                <a:cs typeface="Calibri"/>
                <a:sym typeface="Calibri"/>
              </a:rPr>
              <a:t>İlerlemiş sari vereme muasıp olanların nikahı altı ay tehir olunur. </a:t>
            </a:r>
            <a:r>
              <a:rPr lang="en-US" sz="2400" b="0" i="0" u="none">
                <a:solidFill>
                  <a:srgbClr val="006699"/>
                </a:solidFill>
                <a:latin typeface="Calibri"/>
                <a:ea typeface="Calibri"/>
                <a:cs typeface="Calibri"/>
                <a:sym typeface="Calibri"/>
              </a:rPr>
              <a:t>Bu müddet zarfında salah eseri görülmezse bu müddet altı ay daha temdit edilir. Bu müddet hitamında alakadar tabipler her iki tarafa bu hastalığın tehlikesini ve evlenmenin mazarratını bildirmeye mecburdur.</a:t>
            </a:r>
            <a:endParaRPr/>
          </a:p>
          <a:p>
            <a:pPr marL="341312" marR="0" lvl="0" indent="-188912" algn="l" rtl="0">
              <a:lnSpc>
                <a:spcPct val="80000"/>
              </a:lnSpc>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a:p>
            <a:pPr marL="341312" marR="0" lvl="0" indent="-188912" algn="l" rtl="0">
              <a:spcBef>
                <a:spcPts val="480"/>
              </a:spcBef>
              <a:spcAft>
                <a:spcPts val="0"/>
              </a:spcAft>
              <a:buClr>
                <a:schemeClr val="dk1"/>
              </a:buClr>
              <a:buSzPts val="2400"/>
              <a:buFont typeface="Calibri"/>
              <a:buNone/>
            </a:pPr>
            <a:endParaRPr sz="2400" b="0" i="0" u="none">
              <a:solidFill>
                <a:srgbClr val="00669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2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3694</Words>
  <Application>Microsoft Office PowerPoint</Application>
  <PresentationFormat>Ekran Gösterisi (4:3)</PresentationFormat>
  <Paragraphs>391</Paragraphs>
  <Slides>63</Slides>
  <Notes>63</Notes>
  <HiddenSlides>0</HiddenSlides>
  <MMClips>0</MMClips>
  <ScaleCrop>false</ScaleCrop>
  <HeadingPairs>
    <vt:vector size="4" baseType="variant">
      <vt:variant>
        <vt:lpstr>Tema</vt:lpstr>
      </vt:variant>
      <vt:variant>
        <vt:i4>38</vt:i4>
      </vt:variant>
      <vt:variant>
        <vt:lpstr>Slayt Başlıkları</vt:lpstr>
      </vt:variant>
      <vt:variant>
        <vt:i4>63</vt:i4>
      </vt:variant>
    </vt:vector>
  </HeadingPairs>
  <TitlesOfParts>
    <vt:vector size="101" baseType="lpstr">
      <vt:lpstr>11_Diseño predeterminado</vt:lpstr>
      <vt:lpstr>12_Diseño predeterminado</vt:lpstr>
      <vt:lpstr>14_Diseño predeterminado</vt:lpstr>
      <vt:lpstr>118_Diseño predeterminado</vt:lpstr>
      <vt:lpstr>120_Diseño predeterminado</vt:lpstr>
      <vt:lpstr>81_Diseño predeterminado</vt:lpstr>
      <vt:lpstr>82_Diseño predeterminado</vt:lpstr>
      <vt:lpstr>Diseño predeterminado</vt:lpstr>
      <vt:lpstr>1_Diseño predeterminado</vt:lpstr>
      <vt:lpstr>2_Diseño predeterminado</vt:lpstr>
      <vt:lpstr>3_Diseño predeterminado</vt:lpstr>
      <vt:lpstr>4_Diseño predeterminado</vt:lpstr>
      <vt:lpstr>5_Diseño predeterminado</vt:lpstr>
      <vt:lpstr>6_Diseño predeterminado</vt:lpstr>
      <vt:lpstr>7_Diseño predeterminado</vt:lpstr>
      <vt:lpstr>8_Diseño predeterminado</vt:lpstr>
      <vt:lpstr>9_Diseño predeterminado</vt:lpstr>
      <vt:lpstr>10_Diseño predeterminado</vt:lpstr>
      <vt:lpstr>13_Diseño predeterminado</vt:lpstr>
      <vt:lpstr>15_Diseño predeterminado</vt:lpstr>
      <vt:lpstr>16_Diseño predeterminado</vt:lpstr>
      <vt:lpstr>17_Diseño predeterminado</vt:lpstr>
      <vt:lpstr>18_Diseño predeterminado</vt:lpstr>
      <vt:lpstr>19_Diseño predeterminado</vt:lpstr>
      <vt:lpstr>20_Diseño predeterminado</vt:lpstr>
      <vt:lpstr>21_Diseño predeterminado</vt:lpstr>
      <vt:lpstr>22_Diseño predeterminado</vt:lpstr>
      <vt:lpstr>23_Diseño predeterminado</vt:lpstr>
      <vt:lpstr>24_Diseño predeterminado</vt:lpstr>
      <vt:lpstr>25_Diseño predeterminado</vt:lpstr>
      <vt:lpstr>26_Diseño predeterminado</vt:lpstr>
      <vt:lpstr>27_Diseño predeterminado</vt:lpstr>
      <vt:lpstr>28_Diseño predeterminado</vt:lpstr>
      <vt:lpstr>29_Diseño predeterminado</vt:lpstr>
      <vt:lpstr>30_Diseño predeterminado</vt:lpstr>
      <vt:lpstr>31_Diseño predeterminado</vt:lpstr>
      <vt:lpstr>32_Diseño predeterminado</vt:lpstr>
      <vt:lpstr>33_Diseño predeterminado</vt:lpstr>
      <vt:lpstr>Evlilik Öncesi Danışmanlık</vt:lpstr>
      <vt:lpstr>Evlilik Öncesi Danışmanlık</vt:lpstr>
      <vt:lpstr>Evlilik Öncesi Danışmanlık</vt:lpstr>
      <vt:lpstr>Amaç</vt:lpstr>
      <vt:lpstr>Evlilik Sağlık Raporlarının  Düzenlenmesi</vt:lpstr>
      <vt:lpstr>Evlilik Sağlık Raporlarının Düzenlenmesi</vt:lpstr>
      <vt:lpstr>Evlilik Öncesi Sağlık Raporu   Yasal Mevzuat</vt:lpstr>
      <vt:lpstr>Yasal Mevzuat</vt:lpstr>
      <vt:lpstr>1593 sayılı Umumi Hıfzısıhha Kanunu</vt:lpstr>
      <vt:lpstr>5258 Sayılı Aile Hekimliği Uygulaması Hakkında Kanunun 5. maddesi ( Hizmetin Esasları)</vt:lpstr>
      <vt:lpstr>CİNSEL YOLLA  BULAŞAN HASTALIKLAR</vt:lpstr>
      <vt:lpstr>Cinsel Yolla Bulaşan Hastalıklar</vt:lpstr>
      <vt:lpstr>Cinsel Yolla Bulaşan Hastalıklar</vt:lpstr>
      <vt:lpstr>CYBH’ların Geçişini Etkileyen Faktörler</vt:lpstr>
      <vt:lpstr>CYBH’lar Açısından Semptomlar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Cinsel Yolla Bulaşan Hastalıklar</vt:lpstr>
      <vt:lpstr>CYBH’ların Komplikasyonları   </vt:lpstr>
      <vt:lpstr>CYBH’lardan Korunma</vt:lpstr>
      <vt:lpstr>TÜBERKÜLOZ (TBC)</vt:lpstr>
      <vt:lpstr>TÜBERKÜLOZ (TBC)</vt:lpstr>
      <vt:lpstr>Evlilik Sağlık Raporlarının  Düzenlenmesi</vt:lpstr>
      <vt:lpstr>Evlilik Sağlık Raporlarının Düzenlenmesi</vt:lpstr>
      <vt:lpstr>Evlilik Sağlık Raporlarının Düzenlenmesi</vt:lpstr>
      <vt:lpstr>Evlilik Sağlık Raporlarının Düzenlenmesi</vt:lpstr>
      <vt:lpstr>Evlilik Sağlık Raporlarının Düzenlenmesi</vt:lpstr>
      <vt:lpstr>Evlilik Sağlık Raporlarının Düzenlenmesi</vt:lpstr>
      <vt:lpstr>Evlilik Sağlık Raporlarının Düzenlenmesi</vt:lpstr>
      <vt:lpstr>Evlilik Sağlık Raporlarının Düzenlenmesi</vt:lpstr>
      <vt:lpstr>Evlilik Sağlık Raporlarının Düzenlenmesi</vt:lpstr>
      <vt:lpstr>Evlilik Sağlık Raporlarının Düzenlenmesi</vt:lpstr>
      <vt:lpstr>Evlilik Sağlık Raporlarının Düzenlenmesi</vt:lpstr>
      <vt:lpstr>Türk Ceza Kanunu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Evlilik Öncesi Danışmanlık</dc:title>
  <dc:creator>ZHSM</dc:creator>
  <cp:lastModifiedBy>Admin</cp:lastModifiedBy>
  <cp:revision>36</cp:revision>
  <dcterms:modified xsi:type="dcterms:W3CDTF">2019-01-15T06:21:46Z</dcterms:modified>
</cp:coreProperties>
</file>